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305" r:id="rId2"/>
    <p:sldId id="289" r:id="rId3"/>
    <p:sldId id="313" r:id="rId4"/>
    <p:sldId id="325" r:id="rId5"/>
    <p:sldId id="328" r:id="rId6"/>
    <p:sldId id="327" r:id="rId7"/>
    <p:sldId id="330" r:id="rId8"/>
    <p:sldId id="331" r:id="rId9"/>
    <p:sldId id="339" r:id="rId10"/>
    <p:sldId id="340" r:id="rId11"/>
    <p:sldId id="329" r:id="rId12"/>
    <p:sldId id="337" r:id="rId13"/>
    <p:sldId id="334" r:id="rId14"/>
    <p:sldId id="335" r:id="rId15"/>
    <p:sldId id="314" r:id="rId16"/>
    <p:sldId id="307" r:id="rId17"/>
    <p:sldId id="296" r:id="rId18"/>
    <p:sldId id="295" r:id="rId19"/>
    <p:sldId id="341" r:id="rId20"/>
    <p:sldId id="338" r:id="rId21"/>
    <p:sldId id="349" r:id="rId22"/>
    <p:sldId id="350" r:id="rId23"/>
    <p:sldId id="344" r:id="rId24"/>
    <p:sldId id="351" r:id="rId25"/>
    <p:sldId id="354" r:id="rId26"/>
    <p:sldId id="346" r:id="rId27"/>
    <p:sldId id="355" r:id="rId28"/>
    <p:sldId id="359" r:id="rId29"/>
    <p:sldId id="347" r:id="rId30"/>
    <p:sldId id="356" r:id="rId31"/>
    <p:sldId id="358" r:id="rId32"/>
  </p:sldIdLst>
  <p:sldSz cx="12192000" cy="6858000"/>
  <p:notesSz cx="6858000" cy="9144000"/>
  <p:embeddedFontLst>
    <p:embeddedFont>
      <p:font typeface="Open Sans" panose="020B0604020202020204" charset="0"/>
      <p:regular r:id="rId35"/>
      <p:bold r:id="rId36"/>
      <p:italic r:id="rId37"/>
      <p:boldItalic r:id="rId38"/>
    </p:embeddedFont>
    <p:embeddedFont>
      <p:font typeface="Poppins" panose="020B0604020202020204" charset="0"/>
      <p:regular r:id="rId39"/>
      <p:bold r:id="rId40"/>
      <p:italic r:id="rId41"/>
      <p:boldItalic r:id="rId42"/>
    </p:embeddedFont>
    <p:embeddedFont>
      <p:font typeface="Poppins Light" panose="020B0604020202020204" charset="0"/>
      <p:regular r:id="rId43"/>
      <p:italic r:id="rId44"/>
    </p:embeddedFont>
    <p:embeddedFont>
      <p:font typeface="Raleway" panose="020B0604020202020204" charset="0"/>
      <p:regular r:id="rId45"/>
      <p:bold r:id="rId46"/>
      <p:italic r:id="rId47"/>
      <p:boldItalic r:id="rId48"/>
    </p:embeddedFont>
    <p:embeddedFont>
      <p:font typeface="Raleway Light" panose="020B0604020202020204" charset="0"/>
      <p:regular r:id="rId49"/>
      <p:italic r:id="rId50"/>
    </p:embeddedFont>
    <p:embeddedFont>
      <p:font typeface="Trebuchet MS" panose="020B060302020202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5B9BD5"/>
    <a:srgbClr val="122C65"/>
    <a:srgbClr val="EDAAC8"/>
    <a:srgbClr val="BBA5CC"/>
    <a:srgbClr val="2C97D0"/>
    <a:srgbClr val="122B65"/>
    <a:srgbClr val="E3A87D"/>
    <a:srgbClr val="C6BA9A"/>
    <a:srgbClr val="FAF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8A4BDA-61A9-490D-E61F-797215BF29D6}" v="5" dt="2024-05-10T08:12:05.226"/>
    <p1510:client id="{2E9F727D-A73E-C349-408A-3ADD8270FF0F}" v="3" dt="2024-05-10T07:55:26.493"/>
    <p1510:client id="{7E58C92A-437D-786F-CD21-EA838D088A5A}" v="5" dt="2024-05-10T07:28:05.387"/>
    <p1510:client id="{F150C83B-49DD-4039-9E9C-AEECA5F62A6B}" v="666" dt="2024-05-09T19:55:44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çois Jasper" userId="S::jasper.francois@student.howest.be::46a036e9-1903-4849-9deb-b22600bb5239" providerId="AD" clId="Web-{2E9F727D-A73E-C349-408A-3ADD8270FF0F}"/>
    <pc:docChg chg="modSld">
      <pc:chgData name="François Jasper" userId="S::jasper.francois@student.howest.be::46a036e9-1903-4849-9deb-b22600bb5239" providerId="AD" clId="Web-{2E9F727D-A73E-C349-408A-3ADD8270FF0F}" dt="2024-05-10T07:55:26.493" v="2" actId="20577"/>
      <pc:docMkLst>
        <pc:docMk/>
      </pc:docMkLst>
      <pc:sldChg chg="modSp">
        <pc:chgData name="François Jasper" userId="S::jasper.francois@student.howest.be::46a036e9-1903-4849-9deb-b22600bb5239" providerId="AD" clId="Web-{2E9F727D-A73E-C349-408A-3ADD8270FF0F}" dt="2024-05-10T07:55:26.493" v="2" actId="20577"/>
        <pc:sldMkLst>
          <pc:docMk/>
          <pc:sldMk cId="57961301" sldId="346"/>
        </pc:sldMkLst>
        <pc:spChg chg="mod">
          <ac:chgData name="François Jasper" userId="S::jasper.francois@student.howest.be::46a036e9-1903-4849-9deb-b22600bb5239" providerId="AD" clId="Web-{2E9F727D-A73E-C349-408A-3ADD8270FF0F}" dt="2024-05-10T07:55:26.493" v="2" actId="20577"/>
          <ac:spMkLst>
            <pc:docMk/>
            <pc:sldMk cId="57961301" sldId="346"/>
            <ac:spMk id="4" creationId="{412524D7-00E1-D751-2C25-E5DEED24796C}"/>
          </ac:spMkLst>
        </pc:spChg>
      </pc:sldChg>
    </pc:docChg>
  </pc:docChgLst>
  <pc:docChgLst>
    <pc:chgData name="Deboosere Dries" userId="S::dries.deboosere@howest.be::195120e4-eb76-48af-a4cb-8df8b4d74f30" providerId="AD" clId="Web-{178A4BDA-61A9-490D-E61F-797215BF29D6}"/>
    <pc:docChg chg="modSld">
      <pc:chgData name="Deboosere Dries" userId="S::dries.deboosere@howest.be::195120e4-eb76-48af-a4cb-8df8b4d74f30" providerId="AD" clId="Web-{178A4BDA-61A9-490D-E61F-797215BF29D6}" dt="2024-05-10T08:12:05.007" v="1" actId="20577"/>
      <pc:docMkLst>
        <pc:docMk/>
      </pc:docMkLst>
      <pc:sldChg chg="modSp">
        <pc:chgData name="Deboosere Dries" userId="S::dries.deboosere@howest.be::195120e4-eb76-48af-a4cb-8df8b4d74f30" providerId="AD" clId="Web-{178A4BDA-61A9-490D-E61F-797215BF29D6}" dt="2024-05-10T08:12:05.007" v="1" actId="20577"/>
        <pc:sldMkLst>
          <pc:docMk/>
          <pc:sldMk cId="1670848763" sldId="347"/>
        </pc:sldMkLst>
        <pc:spChg chg="mod">
          <ac:chgData name="Deboosere Dries" userId="S::dries.deboosere@howest.be::195120e4-eb76-48af-a4cb-8df8b4d74f30" providerId="AD" clId="Web-{178A4BDA-61A9-490D-E61F-797215BF29D6}" dt="2024-05-10T08:12:05.007" v="1" actId="20577"/>
          <ac:spMkLst>
            <pc:docMk/>
            <pc:sldMk cId="1670848763" sldId="347"/>
            <ac:spMk id="5" creationId="{AA00323E-6596-34FC-858A-8110D4E1D818}"/>
          </ac:spMkLst>
        </pc:spChg>
      </pc:sldChg>
    </pc:docChg>
  </pc:docChgLst>
  <pc:docChgLst>
    <pc:chgData name="Lesy Maxim" userId="ea16baef-c967-4278-aa72-7c9455610d79" providerId="ADAL" clId="{F150C83B-49DD-4039-9E9C-AEECA5F62A6B}"/>
    <pc:docChg chg="undo custSel addSld delSld modSld sldOrd">
      <pc:chgData name="Lesy Maxim" userId="ea16baef-c967-4278-aa72-7c9455610d79" providerId="ADAL" clId="{F150C83B-49DD-4039-9E9C-AEECA5F62A6B}" dt="2024-05-09T20:00:22.128" v="7144" actId="20577"/>
      <pc:docMkLst>
        <pc:docMk/>
      </pc:docMkLst>
      <pc:sldChg chg="modSp add del mod ord">
        <pc:chgData name="Lesy Maxim" userId="ea16baef-c967-4278-aa72-7c9455610d79" providerId="ADAL" clId="{F150C83B-49DD-4039-9E9C-AEECA5F62A6B}" dt="2024-05-09T14:49:15.784" v="3761" actId="20577"/>
        <pc:sldMkLst>
          <pc:docMk/>
          <pc:sldMk cId="3559323303" sldId="295"/>
        </pc:sldMkLst>
        <pc:spChg chg="mod">
          <ac:chgData name="Lesy Maxim" userId="ea16baef-c967-4278-aa72-7c9455610d79" providerId="ADAL" clId="{F150C83B-49DD-4039-9E9C-AEECA5F62A6B}" dt="2024-05-09T14:49:15.784" v="3761" actId="20577"/>
          <ac:spMkLst>
            <pc:docMk/>
            <pc:sldMk cId="3559323303" sldId="295"/>
            <ac:spMk id="4" creationId="{E17F7C07-EB9C-22D1-02D8-5F699275B2DA}"/>
          </ac:spMkLst>
        </pc:spChg>
      </pc:sldChg>
      <pc:sldChg chg="addSp modSp mod ord modAnim">
        <pc:chgData name="Lesy Maxim" userId="ea16baef-c967-4278-aa72-7c9455610d79" providerId="ADAL" clId="{F150C83B-49DD-4039-9E9C-AEECA5F62A6B}" dt="2024-05-09T14:47:54.856" v="3634"/>
        <pc:sldMkLst>
          <pc:docMk/>
          <pc:sldMk cId="3251591499" sldId="296"/>
        </pc:sldMkLst>
        <pc:spChg chg="mod">
          <ac:chgData name="Lesy Maxim" userId="ea16baef-c967-4278-aa72-7c9455610d79" providerId="ADAL" clId="{F150C83B-49DD-4039-9E9C-AEECA5F62A6B}" dt="2024-05-09T14:47:54.856" v="3634"/>
          <ac:spMkLst>
            <pc:docMk/>
            <pc:sldMk cId="3251591499" sldId="296"/>
            <ac:spMk id="2" creationId="{4183B0AD-F059-9B24-9E2B-5DA493F90489}"/>
          </ac:spMkLst>
        </pc:spChg>
        <pc:spChg chg="mod">
          <ac:chgData name="Lesy Maxim" userId="ea16baef-c967-4278-aa72-7c9455610d79" providerId="ADAL" clId="{F150C83B-49DD-4039-9E9C-AEECA5F62A6B}" dt="2024-05-09T13:48:36.113" v="1504" actId="20577"/>
          <ac:spMkLst>
            <pc:docMk/>
            <pc:sldMk cId="3251591499" sldId="296"/>
            <ac:spMk id="3" creationId="{1B79EE73-0204-B78D-4E59-DEE326ADCADF}"/>
          </ac:spMkLst>
        </pc:spChg>
        <pc:spChg chg="add mod">
          <ac:chgData name="Lesy Maxim" userId="ea16baef-c967-4278-aa72-7c9455610d79" providerId="ADAL" clId="{F150C83B-49DD-4039-9E9C-AEECA5F62A6B}" dt="2024-05-09T13:55:13.538" v="1782"/>
          <ac:spMkLst>
            <pc:docMk/>
            <pc:sldMk cId="3251591499" sldId="296"/>
            <ac:spMk id="7" creationId="{14A078DB-226B-C901-67AC-FF929A097510}"/>
          </ac:spMkLst>
        </pc:spChg>
        <pc:spChg chg="add mod">
          <ac:chgData name="Lesy Maxim" userId="ea16baef-c967-4278-aa72-7c9455610d79" providerId="ADAL" clId="{F150C83B-49DD-4039-9E9C-AEECA5F62A6B}" dt="2024-05-09T13:56:31.943" v="1899" actId="20577"/>
          <ac:spMkLst>
            <pc:docMk/>
            <pc:sldMk cId="3251591499" sldId="296"/>
            <ac:spMk id="8" creationId="{9AC68629-8ABE-532B-E1D5-C78631CF9016}"/>
          </ac:spMkLst>
        </pc:spChg>
        <pc:picChg chg="add mod">
          <ac:chgData name="Lesy Maxim" userId="ea16baef-c967-4278-aa72-7c9455610d79" providerId="ADAL" clId="{F150C83B-49DD-4039-9E9C-AEECA5F62A6B}" dt="2024-05-09T13:55:12.499" v="1781" actId="1076"/>
          <ac:picMkLst>
            <pc:docMk/>
            <pc:sldMk cId="3251591499" sldId="296"/>
            <ac:picMk id="6" creationId="{533AC7EE-ADAA-993B-9FEC-5EC05F855105}"/>
          </ac:picMkLst>
        </pc:picChg>
        <pc:cxnChg chg="mod">
          <ac:chgData name="Lesy Maxim" userId="ea16baef-c967-4278-aa72-7c9455610d79" providerId="ADAL" clId="{F150C83B-49DD-4039-9E9C-AEECA5F62A6B}" dt="2024-05-09T13:54:53.527" v="1776" actId="1076"/>
          <ac:cxnSpMkLst>
            <pc:docMk/>
            <pc:sldMk cId="3251591499" sldId="296"/>
            <ac:cxnSpMk id="4" creationId="{2367AD10-BF3D-80B0-06CE-A7C730302C53}"/>
          </ac:cxnSpMkLst>
        </pc:cxnChg>
      </pc:sldChg>
      <pc:sldChg chg="modSp mod ord">
        <pc:chgData name="Lesy Maxim" userId="ea16baef-c967-4278-aa72-7c9455610d79" providerId="ADAL" clId="{F150C83B-49DD-4039-9E9C-AEECA5F62A6B}" dt="2024-05-09T14:47:25.123" v="3631" actId="20577"/>
        <pc:sldMkLst>
          <pc:docMk/>
          <pc:sldMk cId="1639820713" sldId="307"/>
        </pc:sldMkLst>
        <pc:spChg chg="mod">
          <ac:chgData name="Lesy Maxim" userId="ea16baef-c967-4278-aa72-7c9455610d79" providerId="ADAL" clId="{F150C83B-49DD-4039-9E9C-AEECA5F62A6B}" dt="2024-05-09T14:47:25.123" v="3631" actId="20577"/>
          <ac:spMkLst>
            <pc:docMk/>
            <pc:sldMk cId="1639820713" sldId="307"/>
            <ac:spMk id="2" creationId="{5E81E21A-7076-C670-E20E-156848BEDBFC}"/>
          </ac:spMkLst>
        </pc:spChg>
        <pc:spChg chg="mod">
          <ac:chgData name="Lesy Maxim" userId="ea16baef-c967-4278-aa72-7c9455610d79" providerId="ADAL" clId="{F150C83B-49DD-4039-9E9C-AEECA5F62A6B}" dt="2024-05-09T13:53:14.583" v="1757" actId="20577"/>
          <ac:spMkLst>
            <pc:docMk/>
            <pc:sldMk cId="1639820713" sldId="307"/>
            <ac:spMk id="3" creationId="{12C29560-BCBF-1F8C-6BB3-180D6A7B27C6}"/>
          </ac:spMkLst>
        </pc:spChg>
      </pc:sldChg>
      <pc:sldChg chg="addSp modSp mod ord">
        <pc:chgData name="Lesy Maxim" userId="ea16baef-c967-4278-aa72-7c9455610d79" providerId="ADAL" clId="{F150C83B-49DD-4039-9E9C-AEECA5F62A6B}" dt="2024-05-09T13:45:51.710" v="1420" actId="1076"/>
        <pc:sldMkLst>
          <pc:docMk/>
          <pc:sldMk cId="2479657804" sldId="314"/>
        </pc:sldMkLst>
        <pc:spChg chg="mod">
          <ac:chgData name="Lesy Maxim" userId="ea16baef-c967-4278-aa72-7c9455610d79" providerId="ADAL" clId="{F150C83B-49DD-4039-9E9C-AEECA5F62A6B}" dt="2024-05-09T13:42:15.389" v="1344" actId="14100"/>
          <ac:spMkLst>
            <pc:docMk/>
            <pc:sldMk cId="2479657804" sldId="314"/>
            <ac:spMk id="2" creationId="{C9803BD3-B6F4-5D87-B72F-0743F8A5E083}"/>
          </ac:spMkLst>
        </pc:spChg>
        <pc:spChg chg="mod">
          <ac:chgData name="Lesy Maxim" userId="ea16baef-c967-4278-aa72-7c9455610d79" providerId="ADAL" clId="{F150C83B-49DD-4039-9E9C-AEECA5F62A6B}" dt="2024-05-09T13:43:08.045" v="1407" actId="14100"/>
          <ac:spMkLst>
            <pc:docMk/>
            <pc:sldMk cId="2479657804" sldId="314"/>
            <ac:spMk id="3" creationId="{D36CF10A-91B2-56BE-D088-8500ABE22F83}"/>
          </ac:spMkLst>
        </pc:spChg>
        <pc:spChg chg="mod">
          <ac:chgData name="Lesy Maxim" userId="ea16baef-c967-4278-aa72-7c9455610d79" providerId="ADAL" clId="{F150C83B-49DD-4039-9E9C-AEECA5F62A6B}" dt="2024-05-09T13:43:14.959" v="1409" actId="14100"/>
          <ac:spMkLst>
            <pc:docMk/>
            <pc:sldMk cId="2479657804" sldId="314"/>
            <ac:spMk id="4" creationId="{4CCD375B-979C-D879-E324-77F7CC35CD59}"/>
          </ac:spMkLst>
        </pc:spChg>
        <pc:picChg chg="add mod">
          <ac:chgData name="Lesy Maxim" userId="ea16baef-c967-4278-aa72-7c9455610d79" providerId="ADAL" clId="{F150C83B-49DD-4039-9E9C-AEECA5F62A6B}" dt="2024-05-09T13:45:51.710" v="1420" actId="1076"/>
          <ac:picMkLst>
            <pc:docMk/>
            <pc:sldMk cId="2479657804" sldId="314"/>
            <ac:picMk id="6" creationId="{24E085DD-0DA4-96B3-7C7A-2E1AA425753E}"/>
          </ac:picMkLst>
        </pc:picChg>
      </pc:sldChg>
      <pc:sldChg chg="addSp delSp modSp del mod">
        <pc:chgData name="Lesy Maxim" userId="ea16baef-c967-4278-aa72-7c9455610d79" providerId="ADAL" clId="{F150C83B-49DD-4039-9E9C-AEECA5F62A6B}" dt="2024-05-09T14:54:47.516" v="4204" actId="47"/>
        <pc:sldMkLst>
          <pc:docMk/>
          <pc:sldMk cId="3291952205" sldId="319"/>
        </pc:sldMkLst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" creationId="{B0758926-97F8-A998-CF17-BF9BB0897356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" creationId="{BFB382D4-13DE-3F98-329C-EADD3F448072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5" creationId="{E8F6C678-5A47-99EA-3818-D2C582FDC85B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6" creationId="{D0AFF9A1-AB28-F113-51FD-C02ACB6D4797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7" creationId="{210A8804-46A4-C9DB-290C-DF4A472AE070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8" creationId="{FE061E24-B94B-4105-174C-9C06ADFBCBBD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9" creationId="{42B32EF3-06A0-3E15-AA44-54669B0FA7C5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0" creationId="{1264009D-F93A-D213-239C-E0747F57FF37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1" creationId="{D29B3D50-6028-0380-4E1A-71A50C0FBF78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2" creationId="{81575D9D-BE1B-26D3-496A-05C48577AC94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3" creationId="{C85E3BE0-62ED-CED2-583B-4B6DDD4A28ED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4" creationId="{EB1A255B-BE06-91E4-ACC9-9BC7D1F03E49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5" creationId="{E35AEFD2-518E-8667-3DB9-2EB4E2C650A8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6" creationId="{1F548648-DCAA-C9F9-E561-111628E5158F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7" creationId="{DDB62F2E-4D76-FFC7-4CF1-0D87BC92A8C4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8" creationId="{CB054A7A-5A69-69F1-873E-C8E595CCB58D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9" creationId="{5DD984AE-87D9-9674-5FDF-8A0D17C5E458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0" creationId="{22A0DFA1-DCE3-CB2D-66C0-E8153B01CAF2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1" creationId="{3256EF76-B674-0B70-71CC-D4A183B1B1A6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2" creationId="{3E41B697-69FC-37B3-C6BD-328173F9458A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3" creationId="{510BCD06-16D6-7482-401E-586AD4665872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4" creationId="{B8C37F18-5755-C808-3D2A-A57D02C5ECF2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5" creationId="{83296C74-B5BB-8FA6-DC8F-EB9F74C85BAA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6" creationId="{01B5A2F8-AF4A-CA2B-F798-2506193924BE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7" creationId="{8011970E-A460-823E-305E-2C77BE7ACFB0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8" creationId="{1D63BC69-54E4-FEFC-54A7-50BE4CD5EDFF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29" creationId="{8B7E347F-0DA9-8359-F33D-488AAF268C56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0" creationId="{48BFE41A-9C42-E39E-9D06-0065664A2322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1" creationId="{A005246F-E8EA-54C2-6729-3EF5761B8B9D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2" creationId="{86B6237C-74EC-6DCA-9484-B019B2242889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3" creationId="{A5AA5713-ABD4-425B-7C7C-C2C032DC802C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4" creationId="{FB501A34-176D-69AA-269C-29F01384F889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5" creationId="{0A1F4B53-DF69-14BF-6A12-131F0A401894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6" creationId="{D48A5F74-991D-6B8C-5A9D-5A8727F307B6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7" creationId="{D629DFB8-9082-0560-AB0D-9034527AE2DB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8" creationId="{927BD57F-7CB3-1D7D-EA5B-A934145B4C28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39" creationId="{5BDF3CE2-7FDD-46B8-1025-36B27E683F46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0" creationId="{D06033BD-3316-AA15-3A72-DCF32145FF94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1" creationId="{A59CDBBD-A267-8574-85C8-C8C8B94107BE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2" creationId="{0A03968E-FD88-285D-D384-6670EC87D303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3" creationId="{D6097174-223C-1B18-125E-45D675DDB22A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4" creationId="{F47EDDD9-2E1A-494B-8F8A-D6A037F27832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6" creationId="{C070EF75-85CB-855B-3743-4B7B9C54A3F9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7" creationId="{4618BDED-EFBA-7534-E623-9E369985A2EC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8" creationId="{7B4E91AB-B7B5-D362-418A-EED1D1EC39C8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49" creationId="{FD80F1A4-DDD8-FAF6-0F2D-963F316B1075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50" creationId="{9E0C7CA0-4FCF-F43B-D85C-969E29A4A674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51" creationId="{170D7E1E-8807-F001-0BC0-ED2EC815B724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52" creationId="{C6ED3A7B-F243-51D3-DB48-164F3C395A04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53" creationId="{ECF5EB3C-D823-29C1-482A-E39AA0A4C6B0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54" creationId="{37F97F62-01EF-3E79-5E1D-C6EF2653AC24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55" creationId="{079E9F4E-9E96-B69F-9326-E0F834FB0466}"/>
          </ac:spMkLst>
        </pc:spChg>
        <pc:spChg chg="del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56" creationId="{8AD51701-695D-FF2C-8DEF-321EB22AA763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58" creationId="{6DA868F9-C3B6-B0CF-B6D3-374BA150C30B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60" creationId="{FED26D9D-8A1A-6B50-9673-7CFC988D4EF9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62" creationId="{917E4411-2256-661C-B7F5-4143026C289C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64" creationId="{4445C05A-16F7-FFE1-5D60-6AD31E62B104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66" creationId="{414D40C6-0233-F9E4-1721-60B777953480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68" creationId="{6DC7100D-3C86-06CD-AE72-2DE5303EE946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70" creationId="{F51722F0-7439-F28B-F799-4B6597A015FC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72" creationId="{75CCBAD9-5879-2497-4B79-26E990EFB485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74" creationId="{FAF57ECD-B84A-7A56-AD4C-FF43C5B54A50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76" creationId="{26E64DDF-9A0F-76C9-C29E-0A94A06910E6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78" creationId="{18F66512-5F15-6674-F5E8-DBEB4E6EBF45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80" creationId="{40504D70-6372-2A2C-005A-1253B56C3772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82" creationId="{22F616D2-75DD-FF5F-62B9-FD1627686A86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84" creationId="{B1C741F9-CEFA-342A-0A02-167F8BA0498A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86" creationId="{4A41F7C6-2C84-8A9A-2937-BE7772C85E85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88" creationId="{41BC8DAF-D9EB-29F0-6AB5-B3BCBCF49BA9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90" creationId="{7C639496-A55E-0FDE-09FA-B3B27972A73E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92" creationId="{9667A698-A87B-6C1E-F5AE-587E9E3C4D4E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94" creationId="{5197D7AD-7580-AF2F-E864-91BE1F904DE2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96" creationId="{4262561A-C3BF-51C6-C4E5-57A8AEDA06C7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98" creationId="{62F4EDB3-BDAE-5851-9749-686DBE9FA695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00" creationId="{1F6A47E5-259E-8766-E306-09C5379A7240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02" creationId="{5A93F6E7-95C1-1232-BD5C-D38BC08F28EB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04" creationId="{4C05E31B-0F7C-3E50-0046-A228F5D931AD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06" creationId="{1B60589C-247C-09C4-DB1B-312A5312F6D0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08" creationId="{E62235E7-5CE9-4E60-90FF-CB00BEA01A58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10" creationId="{BA7DF9E8-382A-FF33-A400-44F42D83947D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12" creationId="{2D0B6DF2-3B36-F683-A295-21023846BC26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14" creationId="{9DAD0D04-2E55-1064-EB48-1543D9C3E970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16" creationId="{84457541-35AD-D0B4-FFCB-005B455934E9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18" creationId="{C2239A55-A61B-DEAE-C82E-4CABFC5B2F9C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20" creationId="{F6457361-2133-0C18-2BE1-B867B38EAC0B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22" creationId="{3CFE31C1-14C3-5550-ECB1-A0467162F23E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24" creationId="{096B2B18-7D4C-F469-35E7-0BEF031B927E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26" creationId="{A5A8C537-42EE-C71B-33D0-BD2A29E5F35B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28" creationId="{530E8E6C-2A7E-9C59-C28D-E5995D335FB1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30" creationId="{E66C189B-A8A1-A196-85C1-A5F9456F8787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32" creationId="{5AFD5ADE-F381-EBC9-5588-D160F78890EC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34" creationId="{1A684D5E-7212-57F1-F046-C5740360ADBF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36" creationId="{F336A919-84AB-65EA-E921-CC69C3826D8A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38" creationId="{2B655779-ED19-415E-1B59-D60FEFC7158C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40" creationId="{65416EAB-B2EA-E1DC-259B-F3E256AD795C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42" creationId="{D57F009C-8346-99E2-067E-C2268B8B1DB9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44" creationId="{8A01F0D4-7BA5-1E3C-DB14-E0075E05C39F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46" creationId="{0B98CE6A-ED37-9097-F106-04F40BDE9940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48" creationId="{A1AB72C9-2808-B13E-2203-C3161698D1D4}"/>
          </ac:spMkLst>
        </pc:spChg>
        <pc:spChg chg="add mod">
          <ac:chgData name="Lesy Maxim" userId="ea16baef-c967-4278-aa72-7c9455610d79" providerId="ADAL" clId="{F150C83B-49DD-4039-9E9C-AEECA5F62A6B}" dt="2024-05-09T14:54:33.458" v="4198" actId="478"/>
          <ac:spMkLst>
            <pc:docMk/>
            <pc:sldMk cId="3291952205" sldId="319"/>
            <ac:spMk id="150" creationId="{81E77770-C9A4-C33A-8EB9-B6BA519DC5FE}"/>
          </ac:spMkLst>
        </pc:spChg>
      </pc:sldChg>
      <pc:sldChg chg="addSp delSp modSp del mod">
        <pc:chgData name="Lesy Maxim" userId="ea16baef-c967-4278-aa72-7c9455610d79" providerId="ADAL" clId="{F150C83B-49DD-4039-9E9C-AEECA5F62A6B}" dt="2024-05-09T13:28:07.816" v="988" actId="47"/>
        <pc:sldMkLst>
          <pc:docMk/>
          <pc:sldMk cId="168486611" sldId="320"/>
        </pc:sldMkLst>
        <pc:spChg chg="del">
          <ac:chgData name="Lesy Maxim" userId="ea16baef-c967-4278-aa72-7c9455610d79" providerId="ADAL" clId="{F150C83B-49DD-4039-9E9C-AEECA5F62A6B}" dt="2024-05-09T12:08:26.600" v="0" actId="478"/>
          <ac:spMkLst>
            <pc:docMk/>
            <pc:sldMk cId="168486611" sldId="320"/>
            <ac:spMk id="2" creationId="{95369617-F8C9-D2AC-B769-4A5629FF9776}"/>
          </ac:spMkLst>
        </pc:spChg>
        <pc:spChg chg="del">
          <ac:chgData name="Lesy Maxim" userId="ea16baef-c967-4278-aa72-7c9455610d79" providerId="ADAL" clId="{F150C83B-49DD-4039-9E9C-AEECA5F62A6B}" dt="2024-05-09T12:08:35.496" v="5" actId="478"/>
          <ac:spMkLst>
            <pc:docMk/>
            <pc:sldMk cId="168486611" sldId="320"/>
            <ac:spMk id="3" creationId="{3CB01611-BF49-18BD-BCCF-74B2CEF374C5}"/>
          </ac:spMkLst>
        </pc:spChg>
        <pc:spChg chg="add del mod">
          <ac:chgData name="Lesy Maxim" userId="ea16baef-c967-4278-aa72-7c9455610d79" providerId="ADAL" clId="{F150C83B-49DD-4039-9E9C-AEECA5F62A6B}" dt="2024-05-09T12:08:33.736" v="4" actId="478"/>
          <ac:spMkLst>
            <pc:docMk/>
            <pc:sldMk cId="168486611" sldId="320"/>
            <ac:spMk id="5" creationId="{B0F3DCE5-D4DB-9ECC-E275-C5CCE78D4F36}"/>
          </ac:spMkLst>
        </pc:spChg>
        <pc:spChg chg="del">
          <ac:chgData name="Lesy Maxim" userId="ea16baef-c967-4278-aa72-7c9455610d79" providerId="ADAL" clId="{F150C83B-49DD-4039-9E9C-AEECA5F62A6B}" dt="2024-05-09T12:08:32.597" v="3" actId="478"/>
          <ac:spMkLst>
            <pc:docMk/>
            <pc:sldMk cId="168486611" sldId="320"/>
            <ac:spMk id="7" creationId="{98BCA7E9-C49F-A5A0-2D3D-42418795EF47}"/>
          </ac:spMkLst>
        </pc:spChg>
        <pc:spChg chg="add del mod">
          <ac:chgData name="Lesy Maxim" userId="ea16baef-c967-4278-aa72-7c9455610d79" providerId="ADAL" clId="{F150C83B-49DD-4039-9E9C-AEECA5F62A6B}" dt="2024-05-09T12:08:31.463" v="2" actId="478"/>
          <ac:spMkLst>
            <pc:docMk/>
            <pc:sldMk cId="168486611" sldId="320"/>
            <ac:spMk id="9" creationId="{EC126372-CD40-B8E6-1E92-AD12AA2C1802}"/>
          </ac:spMkLst>
        </pc:spChg>
        <pc:spChg chg="add del mod">
          <ac:chgData name="Lesy Maxim" userId="ea16baef-c967-4278-aa72-7c9455610d79" providerId="ADAL" clId="{F150C83B-49DD-4039-9E9C-AEECA5F62A6B}" dt="2024-05-09T12:08:36.622" v="6" actId="478"/>
          <ac:spMkLst>
            <pc:docMk/>
            <pc:sldMk cId="168486611" sldId="320"/>
            <ac:spMk id="11" creationId="{F5B759C9-195A-AFAA-48DB-70F73FFCB11E}"/>
          </ac:spMkLst>
        </pc:spChg>
        <pc:picChg chg="del">
          <ac:chgData name="Lesy Maxim" userId="ea16baef-c967-4278-aa72-7c9455610d79" providerId="ADAL" clId="{F150C83B-49DD-4039-9E9C-AEECA5F62A6B}" dt="2024-05-09T12:08:29.795" v="1" actId="478"/>
          <ac:picMkLst>
            <pc:docMk/>
            <pc:sldMk cId="168486611" sldId="320"/>
            <ac:picMk id="6" creationId="{2F9AC45A-780F-D4D5-7B87-AC0BE25B9164}"/>
          </ac:picMkLst>
        </pc:picChg>
      </pc:sldChg>
      <pc:sldChg chg="del">
        <pc:chgData name="Lesy Maxim" userId="ea16baef-c967-4278-aa72-7c9455610d79" providerId="ADAL" clId="{F150C83B-49DD-4039-9E9C-AEECA5F62A6B}" dt="2024-05-09T13:49:01.339" v="1506" actId="47"/>
        <pc:sldMkLst>
          <pc:docMk/>
          <pc:sldMk cId="467764874" sldId="326"/>
        </pc:sldMkLst>
      </pc:sldChg>
      <pc:sldChg chg="addSp modSp mod">
        <pc:chgData name="Lesy Maxim" userId="ea16baef-c967-4278-aa72-7c9455610d79" providerId="ADAL" clId="{F150C83B-49DD-4039-9E9C-AEECA5F62A6B}" dt="2024-05-09T13:02:34.084" v="456" actId="1076"/>
        <pc:sldMkLst>
          <pc:docMk/>
          <pc:sldMk cId="4216962762" sldId="329"/>
        </pc:sldMkLst>
        <pc:spChg chg="mod">
          <ac:chgData name="Lesy Maxim" userId="ea16baef-c967-4278-aa72-7c9455610d79" providerId="ADAL" clId="{F150C83B-49DD-4039-9E9C-AEECA5F62A6B}" dt="2024-05-09T12:24:37.288" v="32" actId="6549"/>
          <ac:spMkLst>
            <pc:docMk/>
            <pc:sldMk cId="4216962762" sldId="329"/>
            <ac:spMk id="2" creationId="{AA591218-B14D-B011-2F99-66D645C73CF4}"/>
          </ac:spMkLst>
        </pc:spChg>
        <pc:spChg chg="add mod">
          <ac:chgData name="Lesy Maxim" userId="ea16baef-c967-4278-aa72-7c9455610d79" providerId="ADAL" clId="{F150C83B-49DD-4039-9E9C-AEECA5F62A6B}" dt="2024-05-09T13:02:26.676" v="454" actId="1076"/>
          <ac:spMkLst>
            <pc:docMk/>
            <pc:sldMk cId="4216962762" sldId="329"/>
            <ac:spMk id="3" creationId="{40503463-2397-83FB-10FD-A7E3B9ECE31F}"/>
          </ac:spMkLst>
        </pc:spChg>
        <pc:picChg chg="mod">
          <ac:chgData name="Lesy Maxim" userId="ea16baef-c967-4278-aa72-7c9455610d79" providerId="ADAL" clId="{F150C83B-49DD-4039-9E9C-AEECA5F62A6B}" dt="2024-05-09T13:02:34.084" v="456" actId="1076"/>
          <ac:picMkLst>
            <pc:docMk/>
            <pc:sldMk cId="4216962762" sldId="329"/>
            <ac:picMk id="13" creationId="{A4458296-5AAC-7A5E-9B88-D2632CD43570}"/>
          </ac:picMkLst>
        </pc:picChg>
        <pc:picChg chg="mod">
          <ac:chgData name="Lesy Maxim" userId="ea16baef-c967-4278-aa72-7c9455610d79" providerId="ADAL" clId="{F150C83B-49DD-4039-9E9C-AEECA5F62A6B}" dt="2024-05-09T13:02:30.164" v="455" actId="1076"/>
          <ac:picMkLst>
            <pc:docMk/>
            <pc:sldMk cId="4216962762" sldId="329"/>
            <ac:picMk id="15" creationId="{B092E483-B665-EEA2-6FF3-1117793E177D}"/>
          </ac:picMkLst>
        </pc:picChg>
      </pc:sldChg>
      <pc:sldChg chg="modSp add del mod">
        <pc:chgData name="Lesy Maxim" userId="ea16baef-c967-4278-aa72-7c9455610d79" providerId="ADAL" clId="{F150C83B-49DD-4039-9E9C-AEECA5F62A6B}" dt="2024-05-09T13:45:36.504" v="1417" actId="47"/>
        <pc:sldMkLst>
          <pc:docMk/>
          <pc:sldMk cId="2343951670" sldId="332"/>
        </pc:sldMkLst>
        <pc:spChg chg="mod">
          <ac:chgData name="Lesy Maxim" userId="ea16baef-c967-4278-aa72-7c9455610d79" providerId="ADAL" clId="{F150C83B-49DD-4039-9E9C-AEECA5F62A6B}" dt="2024-05-09T12:25:17.437" v="64" actId="5793"/>
          <ac:spMkLst>
            <pc:docMk/>
            <pc:sldMk cId="2343951670" sldId="332"/>
            <ac:spMk id="4" creationId="{247AE0FB-C205-DD34-D826-C44406A7A58C}"/>
          </ac:spMkLst>
        </pc:spChg>
      </pc:sldChg>
      <pc:sldChg chg="new del">
        <pc:chgData name="Lesy Maxim" userId="ea16baef-c967-4278-aa72-7c9455610d79" providerId="ADAL" clId="{F150C83B-49DD-4039-9E9C-AEECA5F62A6B}" dt="2024-05-09T13:44:57.063" v="1416" actId="47"/>
        <pc:sldMkLst>
          <pc:docMk/>
          <pc:sldMk cId="943411638" sldId="333"/>
        </pc:sldMkLst>
      </pc:sldChg>
      <pc:sldChg chg="addSp delSp modSp add mod delAnim modAnim">
        <pc:chgData name="Lesy Maxim" userId="ea16baef-c967-4278-aa72-7c9455610d79" providerId="ADAL" clId="{F150C83B-49DD-4039-9E9C-AEECA5F62A6B}" dt="2024-05-09T13:31:15.646" v="1316" actId="1076"/>
        <pc:sldMkLst>
          <pc:docMk/>
          <pc:sldMk cId="896876319" sldId="334"/>
        </pc:sldMkLst>
        <pc:spChg chg="mod">
          <ac:chgData name="Lesy Maxim" userId="ea16baef-c967-4278-aa72-7c9455610d79" providerId="ADAL" clId="{F150C83B-49DD-4039-9E9C-AEECA5F62A6B}" dt="2024-05-09T13:31:08.691" v="1315" actId="20577"/>
          <ac:spMkLst>
            <pc:docMk/>
            <pc:sldMk cId="896876319" sldId="334"/>
            <ac:spMk id="3" creationId="{40503463-2397-83FB-10FD-A7E3B9ECE31F}"/>
          </ac:spMkLst>
        </pc:spChg>
        <pc:spChg chg="mod">
          <ac:chgData name="Lesy Maxim" userId="ea16baef-c967-4278-aa72-7c9455610d79" providerId="ADAL" clId="{F150C83B-49DD-4039-9E9C-AEECA5F62A6B}" dt="2024-05-09T13:28:02.764" v="987" actId="20577"/>
          <ac:spMkLst>
            <pc:docMk/>
            <pc:sldMk cId="896876319" sldId="334"/>
            <ac:spMk id="4" creationId="{247AE0FB-C205-DD34-D826-C44406A7A58C}"/>
          </ac:spMkLst>
        </pc:spChg>
        <pc:spChg chg="add del">
          <ac:chgData name="Lesy Maxim" userId="ea16baef-c967-4278-aa72-7c9455610d79" providerId="ADAL" clId="{F150C83B-49DD-4039-9E9C-AEECA5F62A6B}" dt="2024-05-09T13:12:33.324" v="908" actId="478"/>
          <ac:spMkLst>
            <pc:docMk/>
            <pc:sldMk cId="896876319" sldId="334"/>
            <ac:spMk id="7" creationId="{66F10519-6670-D543-CD8E-A2C351606179}"/>
          </ac:spMkLst>
        </pc:spChg>
        <pc:spChg chg="add del">
          <ac:chgData name="Lesy Maxim" userId="ea16baef-c967-4278-aa72-7c9455610d79" providerId="ADAL" clId="{F150C83B-49DD-4039-9E9C-AEECA5F62A6B}" dt="2024-05-09T13:13:01.896" v="910" actId="478"/>
          <ac:spMkLst>
            <pc:docMk/>
            <pc:sldMk cId="896876319" sldId="334"/>
            <ac:spMk id="8" creationId="{5665A59B-83CA-2979-A9D1-7C645D4AD9F2}"/>
          </ac:spMkLst>
        </pc:spChg>
        <pc:spChg chg="add del mod">
          <ac:chgData name="Lesy Maxim" userId="ea16baef-c967-4278-aa72-7c9455610d79" providerId="ADAL" clId="{F150C83B-49DD-4039-9E9C-AEECA5F62A6B}" dt="2024-05-09T13:28:16.848" v="992" actId="478"/>
          <ac:spMkLst>
            <pc:docMk/>
            <pc:sldMk cId="896876319" sldId="334"/>
            <ac:spMk id="9" creationId="{234188D1-0C30-2353-CB19-DF0FB6F606AC}"/>
          </ac:spMkLst>
        </pc:spChg>
        <pc:spChg chg="add del mod">
          <ac:chgData name="Lesy Maxim" userId="ea16baef-c967-4278-aa72-7c9455610d79" providerId="ADAL" clId="{F150C83B-49DD-4039-9E9C-AEECA5F62A6B}" dt="2024-05-09T13:28:15.487" v="991" actId="478"/>
          <ac:spMkLst>
            <pc:docMk/>
            <pc:sldMk cId="896876319" sldId="334"/>
            <ac:spMk id="10" creationId="{854A9294-AF2D-27CB-B432-39D569C7977F}"/>
          </ac:spMkLst>
        </pc:spChg>
        <pc:picChg chg="add del mod">
          <ac:chgData name="Lesy Maxim" userId="ea16baef-c967-4278-aa72-7c9455610d79" providerId="ADAL" clId="{F150C83B-49DD-4039-9E9C-AEECA5F62A6B}" dt="2024-05-09T13:28:17.678" v="993" actId="478"/>
          <ac:picMkLst>
            <pc:docMk/>
            <pc:sldMk cId="896876319" sldId="334"/>
            <ac:picMk id="6" creationId="{9370A238-DAC0-3E90-DB04-FCAA118C6542}"/>
          </ac:picMkLst>
        </pc:picChg>
        <pc:picChg chg="add del mod">
          <ac:chgData name="Lesy Maxim" userId="ea16baef-c967-4278-aa72-7c9455610d79" providerId="ADAL" clId="{F150C83B-49DD-4039-9E9C-AEECA5F62A6B}" dt="2024-05-09T13:28:12.809" v="989" actId="478"/>
          <ac:picMkLst>
            <pc:docMk/>
            <pc:sldMk cId="896876319" sldId="334"/>
            <ac:picMk id="12" creationId="{CC1790AF-063E-EEF3-7C39-55552FF0C1F5}"/>
          </ac:picMkLst>
        </pc:picChg>
        <pc:picChg chg="del">
          <ac:chgData name="Lesy Maxim" userId="ea16baef-c967-4278-aa72-7c9455610d79" providerId="ADAL" clId="{F150C83B-49DD-4039-9E9C-AEECA5F62A6B}" dt="2024-05-09T13:12:06.454" v="901" actId="478"/>
          <ac:picMkLst>
            <pc:docMk/>
            <pc:sldMk cId="896876319" sldId="334"/>
            <ac:picMk id="13" creationId="{A4458296-5AAC-7A5E-9B88-D2632CD43570}"/>
          </ac:picMkLst>
        </pc:picChg>
        <pc:picChg chg="del">
          <ac:chgData name="Lesy Maxim" userId="ea16baef-c967-4278-aa72-7c9455610d79" providerId="ADAL" clId="{F150C83B-49DD-4039-9E9C-AEECA5F62A6B}" dt="2024-05-09T13:12:07.221" v="902" actId="478"/>
          <ac:picMkLst>
            <pc:docMk/>
            <pc:sldMk cId="896876319" sldId="334"/>
            <ac:picMk id="15" creationId="{B092E483-B665-EEA2-6FF3-1117793E177D}"/>
          </ac:picMkLst>
        </pc:picChg>
        <pc:picChg chg="add mod">
          <ac:chgData name="Lesy Maxim" userId="ea16baef-c967-4278-aa72-7c9455610d79" providerId="ADAL" clId="{F150C83B-49DD-4039-9E9C-AEECA5F62A6B}" dt="2024-05-09T13:31:15.646" v="1316" actId="1076"/>
          <ac:picMkLst>
            <pc:docMk/>
            <pc:sldMk cId="896876319" sldId="334"/>
            <ac:picMk id="18" creationId="{2431B60D-FAE1-256D-B3D8-EC83BE18B662}"/>
          </ac:picMkLst>
        </pc:picChg>
        <pc:cxnChg chg="add del mod">
          <ac:chgData name="Lesy Maxim" userId="ea16baef-c967-4278-aa72-7c9455610d79" providerId="ADAL" clId="{F150C83B-49DD-4039-9E9C-AEECA5F62A6B}" dt="2024-05-09T13:28:13.577" v="990" actId="478"/>
          <ac:cxnSpMkLst>
            <pc:docMk/>
            <pc:sldMk cId="896876319" sldId="334"/>
            <ac:cxnSpMk id="16" creationId="{DBB9E59A-FE96-610E-9844-DDF2526CA82B}"/>
          </ac:cxnSpMkLst>
        </pc:cxnChg>
      </pc:sldChg>
      <pc:sldChg chg="add">
        <pc:chgData name="Lesy Maxim" userId="ea16baef-c967-4278-aa72-7c9455610d79" providerId="ADAL" clId="{F150C83B-49DD-4039-9E9C-AEECA5F62A6B}" dt="2024-05-09T13:27:10.104" v="972"/>
        <pc:sldMkLst>
          <pc:docMk/>
          <pc:sldMk cId="3469840020" sldId="335"/>
        </pc:sldMkLst>
      </pc:sldChg>
      <pc:sldChg chg="add del ord">
        <pc:chgData name="Lesy Maxim" userId="ea16baef-c967-4278-aa72-7c9455610d79" providerId="ADAL" clId="{F150C83B-49DD-4039-9E9C-AEECA5F62A6B}" dt="2024-05-09T13:27:31.856" v="976" actId="47"/>
        <pc:sldMkLst>
          <pc:docMk/>
          <pc:sldMk cId="481775419" sldId="336"/>
        </pc:sldMkLst>
      </pc:sldChg>
      <pc:sldChg chg="new del">
        <pc:chgData name="Lesy Maxim" userId="ea16baef-c967-4278-aa72-7c9455610d79" providerId="ADAL" clId="{F150C83B-49DD-4039-9E9C-AEECA5F62A6B}" dt="2024-05-09T13:27:43.987" v="979" actId="47"/>
        <pc:sldMkLst>
          <pc:docMk/>
          <pc:sldMk cId="4041409391" sldId="336"/>
        </pc:sldMkLst>
      </pc:sldChg>
      <pc:sldChg chg="add">
        <pc:chgData name="Lesy Maxim" userId="ea16baef-c967-4278-aa72-7c9455610d79" providerId="ADAL" clId="{F150C83B-49DD-4039-9E9C-AEECA5F62A6B}" dt="2024-05-09T13:27:41.135" v="978"/>
        <pc:sldMkLst>
          <pc:docMk/>
          <pc:sldMk cId="90314344" sldId="337"/>
        </pc:sldMkLst>
      </pc:sldChg>
      <pc:sldChg chg="modSp add mod ord">
        <pc:chgData name="Lesy Maxim" userId="ea16baef-c967-4278-aa72-7c9455610d79" providerId="ADAL" clId="{F150C83B-49DD-4039-9E9C-AEECA5F62A6B}" dt="2024-05-09T17:45:28.712" v="4216" actId="20577"/>
        <pc:sldMkLst>
          <pc:docMk/>
          <pc:sldMk cId="1018233235" sldId="338"/>
        </pc:sldMkLst>
        <pc:spChg chg="mod">
          <ac:chgData name="Lesy Maxim" userId="ea16baef-c967-4278-aa72-7c9455610d79" providerId="ADAL" clId="{F150C83B-49DD-4039-9E9C-AEECA5F62A6B}" dt="2024-05-09T14:02:45.286" v="2029" actId="20577"/>
          <ac:spMkLst>
            <pc:docMk/>
            <pc:sldMk cId="1018233235" sldId="338"/>
            <ac:spMk id="2" creationId="{3BD45613-262F-171B-37F8-D622EBA958C2}"/>
          </ac:spMkLst>
        </pc:spChg>
        <pc:spChg chg="mod">
          <ac:chgData name="Lesy Maxim" userId="ea16baef-c967-4278-aa72-7c9455610d79" providerId="ADAL" clId="{F150C83B-49DD-4039-9E9C-AEECA5F62A6B}" dt="2024-05-09T14:05:37.862" v="2368" actId="14100"/>
          <ac:spMkLst>
            <pc:docMk/>
            <pc:sldMk cId="1018233235" sldId="338"/>
            <ac:spMk id="3" creationId="{F2947448-405B-FBD0-BD30-7A3C64FD0280}"/>
          </ac:spMkLst>
        </pc:spChg>
        <pc:spChg chg="mod">
          <ac:chgData name="Lesy Maxim" userId="ea16baef-c967-4278-aa72-7c9455610d79" providerId="ADAL" clId="{F150C83B-49DD-4039-9E9C-AEECA5F62A6B}" dt="2024-05-09T17:45:28.712" v="4216" actId="20577"/>
          <ac:spMkLst>
            <pc:docMk/>
            <pc:sldMk cId="1018233235" sldId="338"/>
            <ac:spMk id="4" creationId="{DB6E5E3E-99E5-22EF-37E1-F8A9B38364CC}"/>
          </ac:spMkLst>
        </pc:spChg>
      </pc:sldChg>
      <pc:sldChg chg="new del">
        <pc:chgData name="Lesy Maxim" userId="ea16baef-c967-4278-aa72-7c9455610d79" providerId="ADAL" clId="{F150C83B-49DD-4039-9E9C-AEECA5F62A6B}" dt="2024-05-09T14:04:04.157" v="2092" actId="47"/>
        <pc:sldMkLst>
          <pc:docMk/>
          <pc:sldMk cId="125601059" sldId="339"/>
        </pc:sldMkLst>
      </pc:sldChg>
      <pc:sldChg chg="addSp delSp modSp new mod">
        <pc:chgData name="Lesy Maxim" userId="ea16baef-c967-4278-aa72-7c9455610d79" providerId="ADAL" clId="{F150C83B-49DD-4039-9E9C-AEECA5F62A6B}" dt="2024-05-09T19:17:38.373" v="6613" actId="20577"/>
        <pc:sldMkLst>
          <pc:docMk/>
          <pc:sldMk cId="1558238901" sldId="339"/>
        </pc:sldMkLst>
        <pc:spChg chg="mod">
          <ac:chgData name="Lesy Maxim" userId="ea16baef-c967-4278-aa72-7c9455610d79" providerId="ADAL" clId="{F150C83B-49DD-4039-9E9C-AEECA5F62A6B}" dt="2024-05-09T14:07:33.513" v="2492" actId="20577"/>
          <ac:spMkLst>
            <pc:docMk/>
            <pc:sldMk cId="1558238901" sldId="339"/>
            <ac:spMk id="2" creationId="{D6740859-9E3F-5EF8-1D39-7771048CF87A}"/>
          </ac:spMkLst>
        </pc:spChg>
        <pc:spChg chg="del mod">
          <ac:chgData name="Lesy Maxim" userId="ea16baef-c967-4278-aa72-7c9455610d79" providerId="ADAL" clId="{F150C83B-49DD-4039-9E9C-AEECA5F62A6B}" dt="2024-05-09T14:26:03.746" v="2765" actId="478"/>
          <ac:spMkLst>
            <pc:docMk/>
            <pc:sldMk cId="1558238901" sldId="339"/>
            <ac:spMk id="3" creationId="{A3983870-8A78-F255-11B3-9C4D3929CB6E}"/>
          </ac:spMkLst>
        </pc:spChg>
        <pc:spChg chg="mod">
          <ac:chgData name="Lesy Maxim" userId="ea16baef-c967-4278-aa72-7c9455610d79" providerId="ADAL" clId="{F150C83B-49DD-4039-9E9C-AEECA5F62A6B}" dt="2024-05-09T14:23:47.963" v="2718" actId="6549"/>
          <ac:spMkLst>
            <pc:docMk/>
            <pc:sldMk cId="1558238901" sldId="339"/>
            <ac:spMk id="4" creationId="{74DF3AD2-8E76-B930-B90E-FA72C68A2438}"/>
          </ac:spMkLst>
        </pc:spChg>
        <pc:spChg chg="del mod">
          <ac:chgData name="Lesy Maxim" userId="ea16baef-c967-4278-aa72-7c9455610d79" providerId="ADAL" clId="{F150C83B-49DD-4039-9E9C-AEECA5F62A6B}" dt="2024-05-09T14:25:59.295" v="2764" actId="478"/>
          <ac:spMkLst>
            <pc:docMk/>
            <pc:sldMk cId="1558238901" sldId="339"/>
            <ac:spMk id="5" creationId="{2061A0DA-8D29-DF45-045B-5524626E74FC}"/>
          </ac:spMkLst>
        </pc:spChg>
        <pc:spChg chg="del mod">
          <ac:chgData name="Lesy Maxim" userId="ea16baef-c967-4278-aa72-7c9455610d79" providerId="ADAL" clId="{F150C83B-49DD-4039-9E9C-AEECA5F62A6B}" dt="2024-05-09T14:24:05.797" v="2723" actId="478"/>
          <ac:spMkLst>
            <pc:docMk/>
            <pc:sldMk cId="1558238901" sldId="339"/>
            <ac:spMk id="6" creationId="{AFE2F324-C5C5-AC31-A67A-CABAB1A295FA}"/>
          </ac:spMkLst>
        </pc:spChg>
        <pc:spChg chg="del mod">
          <ac:chgData name="Lesy Maxim" userId="ea16baef-c967-4278-aa72-7c9455610d79" providerId="ADAL" clId="{F150C83B-49DD-4039-9E9C-AEECA5F62A6B}" dt="2024-05-09T14:23:55.736" v="2719" actId="478"/>
          <ac:spMkLst>
            <pc:docMk/>
            <pc:sldMk cId="1558238901" sldId="339"/>
            <ac:spMk id="7" creationId="{F72582ED-7B33-EF85-0D9B-A9AF6AF5DF71}"/>
          </ac:spMkLst>
        </pc:spChg>
        <pc:spChg chg="mod">
          <ac:chgData name="Lesy Maxim" userId="ea16baef-c967-4278-aa72-7c9455610d79" providerId="ADAL" clId="{F150C83B-49DD-4039-9E9C-AEECA5F62A6B}" dt="2024-05-09T14:38:09.727" v="3583" actId="1076"/>
          <ac:spMkLst>
            <pc:docMk/>
            <pc:sldMk cId="1558238901" sldId="339"/>
            <ac:spMk id="8" creationId="{7C97F443-49C0-1632-AE80-F3067C9341DE}"/>
          </ac:spMkLst>
        </pc:spChg>
        <pc:spChg chg="mod">
          <ac:chgData name="Lesy Maxim" userId="ea16baef-c967-4278-aa72-7c9455610d79" providerId="ADAL" clId="{F150C83B-49DD-4039-9E9C-AEECA5F62A6B}" dt="2024-05-09T14:38:09.727" v="3583" actId="1076"/>
          <ac:spMkLst>
            <pc:docMk/>
            <pc:sldMk cId="1558238901" sldId="339"/>
            <ac:spMk id="9" creationId="{58CC782D-5272-0CA0-1811-439EB76D621B}"/>
          </ac:spMkLst>
        </pc:spChg>
        <pc:spChg chg="del mod">
          <ac:chgData name="Lesy Maxim" userId="ea16baef-c967-4278-aa72-7c9455610d79" providerId="ADAL" clId="{F150C83B-49DD-4039-9E9C-AEECA5F62A6B}" dt="2024-05-09T14:24:01.226" v="2721" actId="478"/>
          <ac:spMkLst>
            <pc:docMk/>
            <pc:sldMk cId="1558238901" sldId="339"/>
            <ac:spMk id="10" creationId="{94C82D98-C7FE-C5ED-B47F-DECE190BA26C}"/>
          </ac:spMkLst>
        </pc:spChg>
        <pc:spChg chg="del mod">
          <ac:chgData name="Lesy Maxim" userId="ea16baef-c967-4278-aa72-7c9455610d79" providerId="ADAL" clId="{F150C83B-49DD-4039-9E9C-AEECA5F62A6B}" dt="2024-05-09T14:23:57.004" v="2720" actId="478"/>
          <ac:spMkLst>
            <pc:docMk/>
            <pc:sldMk cId="1558238901" sldId="339"/>
            <ac:spMk id="11" creationId="{2522E244-4CD1-202E-A26A-CC0C23E70D6B}"/>
          </ac:spMkLst>
        </pc:spChg>
        <pc:spChg chg="add del mod">
          <ac:chgData name="Lesy Maxim" userId="ea16baef-c967-4278-aa72-7c9455610d79" providerId="ADAL" clId="{F150C83B-49DD-4039-9E9C-AEECA5F62A6B}" dt="2024-05-09T14:24:03.816" v="2722" actId="478"/>
          <ac:spMkLst>
            <pc:docMk/>
            <pc:sldMk cId="1558238901" sldId="339"/>
            <ac:spMk id="13" creationId="{2613B135-DCF4-3605-FA4E-A4915087FBE9}"/>
          </ac:spMkLst>
        </pc:spChg>
        <pc:spChg chg="add del mod">
          <ac:chgData name="Lesy Maxim" userId="ea16baef-c967-4278-aa72-7c9455610d79" providerId="ADAL" clId="{F150C83B-49DD-4039-9E9C-AEECA5F62A6B}" dt="2024-05-09T14:24:07.072" v="2724" actId="478"/>
          <ac:spMkLst>
            <pc:docMk/>
            <pc:sldMk cId="1558238901" sldId="339"/>
            <ac:spMk id="15" creationId="{3AAC1516-0381-1DC5-60F2-96DC64B641E9}"/>
          </ac:spMkLst>
        </pc:spChg>
        <pc:spChg chg="add mod">
          <ac:chgData name="Lesy Maxim" userId="ea16baef-c967-4278-aa72-7c9455610d79" providerId="ADAL" clId="{F150C83B-49DD-4039-9E9C-AEECA5F62A6B}" dt="2024-05-09T14:38:35.368" v="3599" actId="1076"/>
          <ac:spMkLst>
            <pc:docMk/>
            <pc:sldMk cId="1558238901" sldId="339"/>
            <ac:spMk id="16" creationId="{744DE53D-85AA-AB25-05C3-A817A8BEADDA}"/>
          </ac:spMkLst>
        </pc:spChg>
        <pc:spChg chg="add mod">
          <ac:chgData name="Lesy Maxim" userId="ea16baef-c967-4278-aa72-7c9455610d79" providerId="ADAL" clId="{F150C83B-49DD-4039-9E9C-AEECA5F62A6B}" dt="2024-05-09T19:17:38.373" v="6613" actId="20577"/>
          <ac:spMkLst>
            <pc:docMk/>
            <pc:sldMk cId="1558238901" sldId="339"/>
            <ac:spMk id="17" creationId="{390ACBC2-ECBE-D5C6-E16D-5BB4D14FAB7E}"/>
          </ac:spMkLst>
        </pc:spChg>
        <pc:spChg chg="add del mod">
          <ac:chgData name="Lesy Maxim" userId="ea16baef-c967-4278-aa72-7c9455610d79" providerId="ADAL" clId="{F150C83B-49DD-4039-9E9C-AEECA5F62A6B}" dt="2024-05-09T14:26:05.294" v="2766" actId="478"/>
          <ac:spMkLst>
            <pc:docMk/>
            <pc:sldMk cId="1558238901" sldId="339"/>
            <ac:spMk id="19" creationId="{252E9691-37A1-3BE7-2518-2A2DE2519ABB}"/>
          </ac:spMkLst>
        </pc:spChg>
        <pc:spChg chg="add mod">
          <ac:chgData name="Lesy Maxim" userId="ea16baef-c967-4278-aa72-7c9455610d79" providerId="ADAL" clId="{F150C83B-49DD-4039-9E9C-AEECA5F62A6B}" dt="2024-05-09T14:27:52.884" v="2792"/>
          <ac:spMkLst>
            <pc:docMk/>
            <pc:sldMk cId="1558238901" sldId="339"/>
            <ac:spMk id="20" creationId="{B64EA11A-F1B1-B47A-138A-37BF7F7AA578}"/>
          </ac:spMkLst>
        </pc:spChg>
        <pc:spChg chg="add mod">
          <ac:chgData name="Lesy Maxim" userId="ea16baef-c967-4278-aa72-7c9455610d79" providerId="ADAL" clId="{F150C83B-49DD-4039-9E9C-AEECA5F62A6B}" dt="2024-05-09T14:44:21.195" v="3602"/>
          <ac:spMkLst>
            <pc:docMk/>
            <pc:sldMk cId="1558238901" sldId="339"/>
            <ac:spMk id="21" creationId="{99349CD3-0615-A3D9-98C0-748317DE9A4B}"/>
          </ac:spMkLst>
        </pc:spChg>
        <pc:spChg chg="add del mod">
          <ac:chgData name="Lesy Maxim" userId="ea16baef-c967-4278-aa72-7c9455610d79" providerId="ADAL" clId="{F150C83B-49DD-4039-9E9C-AEECA5F62A6B}" dt="2024-05-09T14:30:42.514" v="3144" actId="478"/>
          <ac:spMkLst>
            <pc:docMk/>
            <pc:sldMk cId="1558238901" sldId="339"/>
            <ac:spMk id="22" creationId="{5992D226-42C8-E0AB-5F06-23410CD29B05}"/>
          </ac:spMkLst>
        </pc:spChg>
        <pc:picChg chg="add mod">
          <ac:chgData name="Lesy Maxim" userId="ea16baef-c967-4278-aa72-7c9455610d79" providerId="ADAL" clId="{F150C83B-49DD-4039-9E9C-AEECA5F62A6B}" dt="2024-05-09T14:38:35.368" v="3599" actId="1076"/>
          <ac:picMkLst>
            <pc:docMk/>
            <pc:sldMk cId="1558238901" sldId="339"/>
            <ac:picMk id="1026" creationId="{0BEFDD82-C76C-3202-9AC9-310EE50D58D5}"/>
          </ac:picMkLst>
        </pc:picChg>
        <pc:picChg chg="add mod">
          <ac:chgData name="Lesy Maxim" userId="ea16baef-c967-4278-aa72-7c9455610d79" providerId="ADAL" clId="{F150C83B-49DD-4039-9E9C-AEECA5F62A6B}" dt="2024-05-09T14:38:35.368" v="3599" actId="1076"/>
          <ac:picMkLst>
            <pc:docMk/>
            <pc:sldMk cId="1558238901" sldId="339"/>
            <ac:picMk id="1028" creationId="{E85E04A1-0FF6-FA0D-11CD-38608DE4BE41}"/>
          </ac:picMkLst>
        </pc:picChg>
        <pc:picChg chg="add">
          <ac:chgData name="Lesy Maxim" userId="ea16baef-c967-4278-aa72-7c9455610d79" providerId="ADAL" clId="{F150C83B-49DD-4039-9E9C-AEECA5F62A6B}" dt="2024-05-09T14:25:06.678" v="2739"/>
          <ac:picMkLst>
            <pc:docMk/>
            <pc:sldMk cId="1558238901" sldId="339"/>
            <ac:picMk id="1030" creationId="{1A568DCF-9259-5AFC-63C7-78AE89135E8A}"/>
          </ac:picMkLst>
        </pc:picChg>
      </pc:sldChg>
      <pc:sldChg chg="addSp delSp modSp add mod">
        <pc:chgData name="Lesy Maxim" userId="ea16baef-c967-4278-aa72-7c9455610d79" providerId="ADAL" clId="{F150C83B-49DD-4039-9E9C-AEECA5F62A6B}" dt="2024-05-09T14:46:54.649" v="3618" actId="478"/>
        <pc:sldMkLst>
          <pc:docMk/>
          <pc:sldMk cId="349081929" sldId="340"/>
        </pc:sldMkLst>
        <pc:spChg chg="mod">
          <ac:chgData name="Lesy Maxim" userId="ea16baef-c967-4278-aa72-7c9455610d79" providerId="ADAL" clId="{F150C83B-49DD-4039-9E9C-AEECA5F62A6B}" dt="2024-05-09T14:37:44.805" v="3580" actId="1076"/>
          <ac:spMkLst>
            <pc:docMk/>
            <pc:sldMk cId="349081929" sldId="340"/>
            <ac:spMk id="4" creationId="{74DF3AD2-8E76-B930-B90E-FA72C68A2438}"/>
          </ac:spMkLst>
        </pc:spChg>
        <pc:spChg chg="add mod">
          <ac:chgData name="Lesy Maxim" userId="ea16baef-c967-4278-aa72-7c9455610d79" providerId="ADAL" clId="{F150C83B-49DD-4039-9E9C-AEECA5F62A6B}" dt="2024-05-09T14:37:52.904" v="3581" actId="1076"/>
          <ac:spMkLst>
            <pc:docMk/>
            <pc:sldMk cId="349081929" sldId="340"/>
            <ac:spMk id="6" creationId="{058BB960-5932-5DC7-0939-671E1587FC04}"/>
          </ac:spMkLst>
        </pc:spChg>
        <pc:spChg chg="add mod">
          <ac:chgData name="Lesy Maxim" userId="ea16baef-c967-4278-aa72-7c9455610d79" providerId="ADAL" clId="{F150C83B-49DD-4039-9E9C-AEECA5F62A6B}" dt="2024-05-09T14:46:43.024" v="3617" actId="14100"/>
          <ac:spMkLst>
            <pc:docMk/>
            <pc:sldMk cId="349081929" sldId="340"/>
            <ac:spMk id="7" creationId="{43D7AC18-0A7F-DF00-511E-E2630A2B4276}"/>
          </ac:spMkLst>
        </pc:spChg>
        <pc:spChg chg="mod">
          <ac:chgData name="Lesy Maxim" userId="ea16baef-c967-4278-aa72-7c9455610d79" providerId="ADAL" clId="{F150C83B-49DD-4039-9E9C-AEECA5F62A6B}" dt="2024-05-09T14:37:52.904" v="3581" actId="1076"/>
          <ac:spMkLst>
            <pc:docMk/>
            <pc:sldMk cId="349081929" sldId="340"/>
            <ac:spMk id="8" creationId="{7C97F443-49C0-1632-AE80-F3067C9341DE}"/>
          </ac:spMkLst>
        </pc:spChg>
        <pc:spChg chg="mod">
          <ac:chgData name="Lesy Maxim" userId="ea16baef-c967-4278-aa72-7c9455610d79" providerId="ADAL" clId="{F150C83B-49DD-4039-9E9C-AEECA5F62A6B}" dt="2024-05-09T14:44:28.121" v="3606" actId="20577"/>
          <ac:spMkLst>
            <pc:docMk/>
            <pc:sldMk cId="349081929" sldId="340"/>
            <ac:spMk id="9" creationId="{58CC782D-5272-0CA0-1811-439EB76D621B}"/>
          </ac:spMkLst>
        </pc:spChg>
        <pc:spChg chg="add del mod">
          <ac:chgData name="Lesy Maxim" userId="ea16baef-c967-4278-aa72-7c9455610d79" providerId="ADAL" clId="{F150C83B-49DD-4039-9E9C-AEECA5F62A6B}" dt="2024-05-09T14:46:54.649" v="3618" actId="478"/>
          <ac:spMkLst>
            <pc:docMk/>
            <pc:sldMk cId="349081929" sldId="340"/>
            <ac:spMk id="10" creationId="{D6808BC3-FB60-E27F-F5AA-EB7D176E719F}"/>
          </ac:spMkLst>
        </pc:spChg>
        <pc:spChg chg="add mod">
          <ac:chgData name="Lesy Maxim" userId="ea16baef-c967-4278-aa72-7c9455610d79" providerId="ADAL" clId="{F150C83B-49DD-4039-9E9C-AEECA5F62A6B}" dt="2024-05-09T14:46:35.496" v="3615" actId="21"/>
          <ac:spMkLst>
            <pc:docMk/>
            <pc:sldMk cId="349081929" sldId="340"/>
            <ac:spMk id="11" creationId="{C5464411-F00E-02FC-698E-4137F6224307}"/>
          </ac:spMkLst>
        </pc:spChg>
        <pc:spChg chg="del">
          <ac:chgData name="Lesy Maxim" userId="ea16baef-c967-4278-aa72-7c9455610d79" providerId="ADAL" clId="{F150C83B-49DD-4039-9E9C-AEECA5F62A6B}" dt="2024-05-09T14:31:33.257" v="3222" actId="478"/>
          <ac:spMkLst>
            <pc:docMk/>
            <pc:sldMk cId="349081929" sldId="340"/>
            <ac:spMk id="16" creationId="{744DE53D-85AA-AB25-05C3-A817A8BEADDA}"/>
          </ac:spMkLst>
        </pc:spChg>
        <pc:spChg chg="del">
          <ac:chgData name="Lesy Maxim" userId="ea16baef-c967-4278-aa72-7c9455610d79" providerId="ADAL" clId="{F150C83B-49DD-4039-9E9C-AEECA5F62A6B}" dt="2024-05-09T14:31:32.115" v="3221" actId="478"/>
          <ac:spMkLst>
            <pc:docMk/>
            <pc:sldMk cId="349081929" sldId="340"/>
            <ac:spMk id="17" creationId="{390ACBC2-ECBE-D5C6-E16D-5BB4D14FAB7E}"/>
          </ac:spMkLst>
        </pc:spChg>
        <pc:spChg chg="del">
          <ac:chgData name="Lesy Maxim" userId="ea16baef-c967-4278-aa72-7c9455610d79" providerId="ADAL" clId="{F150C83B-49DD-4039-9E9C-AEECA5F62A6B}" dt="2024-05-09T14:31:34.641" v="3223" actId="478"/>
          <ac:spMkLst>
            <pc:docMk/>
            <pc:sldMk cId="349081929" sldId="340"/>
            <ac:spMk id="21" creationId="{99349CD3-0615-A3D9-98C0-748317DE9A4B}"/>
          </ac:spMkLst>
        </pc:spChg>
        <pc:picChg chg="add del">
          <ac:chgData name="Lesy Maxim" userId="ea16baef-c967-4278-aa72-7c9455610d79" providerId="ADAL" clId="{F150C83B-49DD-4039-9E9C-AEECA5F62A6B}" dt="2024-05-09T14:31:05.832" v="3149" actId="478"/>
          <ac:picMkLst>
            <pc:docMk/>
            <pc:sldMk cId="349081929" sldId="340"/>
            <ac:picMk id="5" creationId="{3AE94CFE-E6CD-A753-1405-3B3C62F55D4C}"/>
          </ac:picMkLst>
        </pc:picChg>
        <pc:picChg chg="del">
          <ac:chgData name="Lesy Maxim" userId="ea16baef-c967-4278-aa72-7c9455610d79" providerId="ADAL" clId="{F150C83B-49DD-4039-9E9C-AEECA5F62A6B}" dt="2024-05-09T14:31:30.699" v="3220" actId="478"/>
          <ac:picMkLst>
            <pc:docMk/>
            <pc:sldMk cId="349081929" sldId="340"/>
            <ac:picMk id="1026" creationId="{0BEFDD82-C76C-3202-9AC9-310EE50D58D5}"/>
          </ac:picMkLst>
        </pc:picChg>
        <pc:picChg chg="del">
          <ac:chgData name="Lesy Maxim" userId="ea16baef-c967-4278-aa72-7c9455610d79" providerId="ADAL" clId="{F150C83B-49DD-4039-9E9C-AEECA5F62A6B}" dt="2024-05-09T14:31:29.960" v="3219" actId="478"/>
          <ac:picMkLst>
            <pc:docMk/>
            <pc:sldMk cId="349081929" sldId="340"/>
            <ac:picMk id="1028" creationId="{E85E04A1-0FF6-FA0D-11CD-38608DE4BE41}"/>
          </ac:picMkLst>
        </pc:picChg>
      </pc:sldChg>
      <pc:sldChg chg="delSp modSp add mod ord">
        <pc:chgData name="Lesy Maxim" userId="ea16baef-c967-4278-aa72-7c9455610d79" providerId="ADAL" clId="{F150C83B-49DD-4039-9E9C-AEECA5F62A6B}" dt="2024-05-09T14:54:06.290" v="4197" actId="20577"/>
        <pc:sldMkLst>
          <pc:docMk/>
          <pc:sldMk cId="3705345372" sldId="341"/>
        </pc:sldMkLst>
        <pc:spChg chg="mod">
          <ac:chgData name="Lesy Maxim" userId="ea16baef-c967-4278-aa72-7c9455610d79" providerId="ADAL" clId="{F150C83B-49DD-4039-9E9C-AEECA5F62A6B}" dt="2024-05-09T14:50:01.386" v="3880" actId="20577"/>
          <ac:spMkLst>
            <pc:docMk/>
            <pc:sldMk cId="3705345372" sldId="341"/>
            <ac:spMk id="2" creationId="{4B4E2BA1-4C2E-E632-CD3B-5F1667D1E3D8}"/>
          </ac:spMkLst>
        </pc:spChg>
        <pc:spChg chg="mod">
          <ac:chgData name="Lesy Maxim" userId="ea16baef-c967-4278-aa72-7c9455610d79" providerId="ADAL" clId="{F150C83B-49DD-4039-9E9C-AEECA5F62A6B}" dt="2024-05-09T14:54:06.290" v="4197" actId="20577"/>
          <ac:spMkLst>
            <pc:docMk/>
            <pc:sldMk cId="3705345372" sldId="341"/>
            <ac:spMk id="3" creationId="{52E51139-BD78-5A7F-F5AE-2FB28C2B5F19}"/>
          </ac:spMkLst>
        </pc:spChg>
        <pc:spChg chg="mod">
          <ac:chgData name="Lesy Maxim" userId="ea16baef-c967-4278-aa72-7c9455610d79" providerId="ADAL" clId="{F150C83B-49DD-4039-9E9C-AEECA5F62A6B}" dt="2024-05-09T14:50:14.210" v="3905" actId="20577"/>
          <ac:spMkLst>
            <pc:docMk/>
            <pc:sldMk cId="3705345372" sldId="341"/>
            <ac:spMk id="4" creationId="{1C70013E-BAE5-2D8F-6142-D782868525FC}"/>
          </ac:spMkLst>
        </pc:spChg>
        <pc:spChg chg="del">
          <ac:chgData name="Lesy Maxim" userId="ea16baef-c967-4278-aa72-7c9455610d79" providerId="ADAL" clId="{F150C83B-49DD-4039-9E9C-AEECA5F62A6B}" dt="2024-05-09T14:50:18.968" v="3906" actId="478"/>
          <ac:spMkLst>
            <pc:docMk/>
            <pc:sldMk cId="3705345372" sldId="341"/>
            <ac:spMk id="5" creationId="{E5FF6ADB-4354-4BAA-0920-274C6C51D4CF}"/>
          </ac:spMkLst>
        </pc:spChg>
      </pc:sldChg>
      <pc:sldChg chg="new del">
        <pc:chgData name="Lesy Maxim" userId="ea16baef-c967-4278-aa72-7c9455610d79" providerId="ADAL" clId="{F150C83B-49DD-4039-9E9C-AEECA5F62A6B}" dt="2024-05-09T14:54:42.839" v="4202" actId="47"/>
        <pc:sldMkLst>
          <pc:docMk/>
          <pc:sldMk cId="4197571482" sldId="342"/>
        </pc:sldMkLst>
      </pc:sldChg>
      <pc:sldChg chg="new del">
        <pc:chgData name="Lesy Maxim" userId="ea16baef-c967-4278-aa72-7c9455610d79" providerId="ADAL" clId="{F150C83B-49DD-4039-9E9C-AEECA5F62A6B}" dt="2024-05-09T14:54:44.208" v="4203" actId="47"/>
        <pc:sldMkLst>
          <pc:docMk/>
          <pc:sldMk cId="2213850847" sldId="343"/>
        </pc:sldMkLst>
      </pc:sldChg>
      <pc:sldChg chg="addSp delSp modSp new mod ord">
        <pc:chgData name="Lesy Maxim" userId="ea16baef-c967-4278-aa72-7c9455610d79" providerId="ADAL" clId="{F150C83B-49DD-4039-9E9C-AEECA5F62A6B}" dt="2024-05-09T19:39:18.123" v="6892" actId="20577"/>
        <pc:sldMkLst>
          <pc:docMk/>
          <pc:sldMk cId="4068203846" sldId="344"/>
        </pc:sldMkLst>
        <pc:spChg chg="mod">
          <ac:chgData name="Lesy Maxim" userId="ea16baef-c967-4278-aa72-7c9455610d79" providerId="ADAL" clId="{F150C83B-49DD-4039-9E9C-AEECA5F62A6B}" dt="2024-05-09T19:39:18.123" v="6892" actId="20577"/>
          <ac:spMkLst>
            <pc:docMk/>
            <pc:sldMk cId="4068203846" sldId="344"/>
            <ac:spMk id="2" creationId="{04D1292B-105C-97CA-A65C-6D083C034AC2}"/>
          </ac:spMkLst>
        </pc:spChg>
        <pc:spChg chg="del">
          <ac:chgData name="Lesy Maxim" userId="ea16baef-c967-4278-aa72-7c9455610d79" providerId="ADAL" clId="{F150C83B-49DD-4039-9E9C-AEECA5F62A6B}" dt="2024-05-09T17:45:44.726" v="4220" actId="478"/>
          <ac:spMkLst>
            <pc:docMk/>
            <pc:sldMk cId="4068203846" sldId="344"/>
            <ac:spMk id="3" creationId="{971331B0-D0C4-1BD4-8879-D27213607C8B}"/>
          </ac:spMkLst>
        </pc:spChg>
        <pc:spChg chg="mod">
          <ac:chgData name="Lesy Maxim" userId="ea16baef-c967-4278-aa72-7c9455610d79" providerId="ADAL" clId="{F150C83B-49DD-4039-9E9C-AEECA5F62A6B}" dt="2024-05-09T18:58:56.024" v="6114" actId="1076"/>
          <ac:spMkLst>
            <pc:docMk/>
            <pc:sldMk cId="4068203846" sldId="344"/>
            <ac:spMk id="4" creationId="{412524D7-00E1-D751-2C25-E5DEED24796C}"/>
          </ac:spMkLst>
        </pc:spChg>
        <pc:spChg chg="del">
          <ac:chgData name="Lesy Maxim" userId="ea16baef-c967-4278-aa72-7c9455610d79" providerId="ADAL" clId="{F150C83B-49DD-4039-9E9C-AEECA5F62A6B}" dt="2024-05-09T17:45:39.621" v="4218" actId="478"/>
          <ac:spMkLst>
            <pc:docMk/>
            <pc:sldMk cId="4068203846" sldId="344"/>
            <ac:spMk id="5" creationId="{E883CF44-7DD0-6C9D-35DC-E2A2BB868430}"/>
          </ac:spMkLst>
        </pc:spChg>
        <pc:spChg chg="del">
          <ac:chgData name="Lesy Maxim" userId="ea16baef-c967-4278-aa72-7c9455610d79" providerId="ADAL" clId="{F150C83B-49DD-4039-9E9C-AEECA5F62A6B}" dt="2024-05-09T17:45:44.726" v="4220" actId="478"/>
          <ac:spMkLst>
            <pc:docMk/>
            <pc:sldMk cId="4068203846" sldId="344"/>
            <ac:spMk id="6" creationId="{7A08BE47-6CF8-8BE9-15EA-93A8A7A22843}"/>
          </ac:spMkLst>
        </pc:spChg>
        <pc:spChg chg="del">
          <ac:chgData name="Lesy Maxim" userId="ea16baef-c967-4278-aa72-7c9455610d79" providerId="ADAL" clId="{F150C83B-49DD-4039-9E9C-AEECA5F62A6B}" dt="2024-05-09T17:45:42.468" v="4219" actId="478"/>
          <ac:spMkLst>
            <pc:docMk/>
            <pc:sldMk cId="4068203846" sldId="344"/>
            <ac:spMk id="7" creationId="{37CBC02A-CA3C-64CE-EA98-46CE4DEB542B}"/>
          </ac:spMkLst>
        </pc:spChg>
        <pc:spChg chg="del">
          <ac:chgData name="Lesy Maxim" userId="ea16baef-c967-4278-aa72-7c9455610d79" providerId="ADAL" clId="{F150C83B-49DD-4039-9E9C-AEECA5F62A6B}" dt="2024-05-09T17:45:47.004" v="4221" actId="478"/>
          <ac:spMkLst>
            <pc:docMk/>
            <pc:sldMk cId="4068203846" sldId="344"/>
            <ac:spMk id="8" creationId="{4EF8D5EC-6B98-5FE3-14DB-3C2736BD0B71}"/>
          </ac:spMkLst>
        </pc:spChg>
        <pc:spChg chg="del">
          <ac:chgData name="Lesy Maxim" userId="ea16baef-c967-4278-aa72-7c9455610d79" providerId="ADAL" clId="{F150C83B-49DD-4039-9E9C-AEECA5F62A6B}" dt="2024-05-09T17:45:47.004" v="4221" actId="478"/>
          <ac:spMkLst>
            <pc:docMk/>
            <pc:sldMk cId="4068203846" sldId="344"/>
            <ac:spMk id="9" creationId="{2E767A6A-77B8-CEEC-8A4D-9A04A55E3E93}"/>
          </ac:spMkLst>
        </pc:spChg>
        <pc:spChg chg="del">
          <ac:chgData name="Lesy Maxim" userId="ea16baef-c967-4278-aa72-7c9455610d79" providerId="ADAL" clId="{F150C83B-49DD-4039-9E9C-AEECA5F62A6B}" dt="2024-05-09T17:45:42.468" v="4219" actId="478"/>
          <ac:spMkLst>
            <pc:docMk/>
            <pc:sldMk cId="4068203846" sldId="344"/>
            <ac:spMk id="10" creationId="{E390789B-FE0A-3243-CC28-A251932FFB10}"/>
          </ac:spMkLst>
        </pc:spChg>
        <pc:spChg chg="del">
          <ac:chgData name="Lesy Maxim" userId="ea16baef-c967-4278-aa72-7c9455610d79" providerId="ADAL" clId="{F150C83B-49DD-4039-9E9C-AEECA5F62A6B}" dt="2024-05-09T17:45:47.004" v="4221" actId="478"/>
          <ac:spMkLst>
            <pc:docMk/>
            <pc:sldMk cId="4068203846" sldId="344"/>
            <ac:spMk id="11" creationId="{EB83FF35-7201-CDC0-5EAB-7DADFD2878E6}"/>
          </ac:spMkLst>
        </pc:spChg>
        <pc:spChg chg="add mod">
          <ac:chgData name="Lesy Maxim" userId="ea16baef-c967-4278-aa72-7c9455610d79" providerId="ADAL" clId="{F150C83B-49DD-4039-9E9C-AEECA5F62A6B}" dt="2024-05-09T19:15:02.825" v="6595" actId="20577"/>
          <ac:spMkLst>
            <pc:docMk/>
            <pc:sldMk cId="4068203846" sldId="344"/>
            <ac:spMk id="14" creationId="{A755B6C4-6BC0-EAC1-C4AA-D568EF722F0D}"/>
          </ac:spMkLst>
        </pc:spChg>
        <pc:spChg chg="add mod">
          <ac:chgData name="Lesy Maxim" userId="ea16baef-c967-4278-aa72-7c9455610d79" providerId="ADAL" clId="{F150C83B-49DD-4039-9E9C-AEECA5F62A6B}" dt="2024-05-09T19:01:44.178" v="6149" actId="1076"/>
          <ac:spMkLst>
            <pc:docMk/>
            <pc:sldMk cId="4068203846" sldId="344"/>
            <ac:spMk id="15" creationId="{9770D4D3-5D6A-AAD3-B244-38BD878E864F}"/>
          </ac:spMkLst>
        </pc:spChg>
        <pc:spChg chg="add mod">
          <ac:chgData name="Lesy Maxim" userId="ea16baef-c967-4278-aa72-7c9455610d79" providerId="ADAL" clId="{F150C83B-49DD-4039-9E9C-AEECA5F62A6B}" dt="2024-05-09T19:14:54.229" v="6593" actId="1076"/>
          <ac:spMkLst>
            <pc:docMk/>
            <pc:sldMk cId="4068203846" sldId="344"/>
            <ac:spMk id="17" creationId="{50A1330A-E3F4-B18C-03A8-ABB167662169}"/>
          </ac:spMkLst>
        </pc:spChg>
        <pc:picChg chg="add mod">
          <ac:chgData name="Lesy Maxim" userId="ea16baef-c967-4278-aa72-7c9455610d79" providerId="ADAL" clId="{F150C83B-49DD-4039-9E9C-AEECA5F62A6B}" dt="2024-05-09T19:01:44.178" v="6149" actId="1076"/>
          <ac:picMkLst>
            <pc:docMk/>
            <pc:sldMk cId="4068203846" sldId="344"/>
            <ac:picMk id="12" creationId="{E44B30B2-9B3A-AB85-55B5-812AF8042B6D}"/>
          </ac:picMkLst>
        </pc:picChg>
      </pc:sldChg>
      <pc:sldChg chg="modSp new del mod">
        <pc:chgData name="Lesy Maxim" userId="ea16baef-c967-4278-aa72-7c9455610d79" providerId="ADAL" clId="{F150C83B-49DD-4039-9E9C-AEECA5F62A6B}" dt="2024-05-09T19:34:21.778" v="6768" actId="47"/>
        <pc:sldMkLst>
          <pc:docMk/>
          <pc:sldMk cId="4237258671" sldId="345"/>
        </pc:sldMkLst>
        <pc:spChg chg="mod">
          <ac:chgData name="Lesy Maxim" userId="ea16baef-c967-4278-aa72-7c9455610d79" providerId="ADAL" clId="{F150C83B-49DD-4039-9E9C-AEECA5F62A6B}" dt="2024-05-09T17:50:05.569" v="4879" actId="20577"/>
          <ac:spMkLst>
            <pc:docMk/>
            <pc:sldMk cId="4237258671" sldId="345"/>
            <ac:spMk id="2" creationId="{EA308195-49D8-C18D-9FD7-14732E1059C9}"/>
          </ac:spMkLst>
        </pc:spChg>
      </pc:sldChg>
      <pc:sldChg chg="modSp add mod">
        <pc:chgData name="Lesy Maxim" userId="ea16baef-c967-4278-aa72-7c9455610d79" providerId="ADAL" clId="{F150C83B-49DD-4039-9E9C-AEECA5F62A6B}" dt="2024-05-09T20:00:22.128" v="7144" actId="20577"/>
        <pc:sldMkLst>
          <pc:docMk/>
          <pc:sldMk cId="57961301" sldId="346"/>
        </pc:sldMkLst>
        <pc:spChg chg="mod">
          <ac:chgData name="Lesy Maxim" userId="ea16baef-c967-4278-aa72-7c9455610d79" providerId="ADAL" clId="{F150C83B-49DD-4039-9E9C-AEECA5F62A6B}" dt="2024-05-09T19:39:07.649" v="6886" actId="20577"/>
          <ac:spMkLst>
            <pc:docMk/>
            <pc:sldMk cId="57961301" sldId="346"/>
            <ac:spMk id="2" creationId="{04D1292B-105C-97CA-A65C-6D083C034AC2}"/>
          </ac:spMkLst>
        </pc:spChg>
        <pc:spChg chg="mod">
          <ac:chgData name="Lesy Maxim" userId="ea16baef-c967-4278-aa72-7c9455610d79" providerId="ADAL" clId="{F150C83B-49DD-4039-9E9C-AEECA5F62A6B}" dt="2024-05-09T20:00:22.128" v="7144" actId="20577"/>
          <ac:spMkLst>
            <pc:docMk/>
            <pc:sldMk cId="57961301" sldId="346"/>
            <ac:spMk id="4" creationId="{412524D7-00E1-D751-2C25-E5DEED24796C}"/>
          </ac:spMkLst>
        </pc:spChg>
      </pc:sldChg>
      <pc:sldChg chg="addSp modSp add mod">
        <pc:chgData name="Lesy Maxim" userId="ea16baef-c967-4278-aa72-7c9455610d79" providerId="ADAL" clId="{F150C83B-49DD-4039-9E9C-AEECA5F62A6B}" dt="2024-05-09T19:34:19.288" v="6767" actId="1076"/>
        <pc:sldMkLst>
          <pc:docMk/>
          <pc:sldMk cId="1670848763" sldId="347"/>
        </pc:sldMkLst>
        <pc:spChg chg="mod">
          <ac:chgData name="Lesy Maxim" userId="ea16baef-c967-4278-aa72-7c9455610d79" providerId="ADAL" clId="{F150C83B-49DD-4039-9E9C-AEECA5F62A6B}" dt="2024-05-09T17:50:13.435" v="4881" actId="20577"/>
          <ac:spMkLst>
            <pc:docMk/>
            <pc:sldMk cId="1670848763" sldId="347"/>
            <ac:spMk id="2" creationId="{04D1292B-105C-97CA-A65C-6D083C034AC2}"/>
          </ac:spMkLst>
        </pc:spChg>
        <pc:spChg chg="mod">
          <ac:chgData name="Lesy Maxim" userId="ea16baef-c967-4278-aa72-7c9455610d79" providerId="ADAL" clId="{F150C83B-49DD-4039-9E9C-AEECA5F62A6B}" dt="2024-05-09T19:32:09.672" v="6724" actId="14100"/>
          <ac:spMkLst>
            <pc:docMk/>
            <pc:sldMk cId="1670848763" sldId="347"/>
            <ac:spMk id="4" creationId="{412524D7-00E1-D751-2C25-E5DEED24796C}"/>
          </ac:spMkLst>
        </pc:spChg>
        <pc:spChg chg="add mod">
          <ac:chgData name="Lesy Maxim" userId="ea16baef-c967-4278-aa72-7c9455610d79" providerId="ADAL" clId="{F150C83B-49DD-4039-9E9C-AEECA5F62A6B}" dt="2024-05-09T19:34:19.288" v="6767" actId="1076"/>
          <ac:spMkLst>
            <pc:docMk/>
            <pc:sldMk cId="1670848763" sldId="347"/>
            <ac:spMk id="5" creationId="{AA00323E-6596-34FC-858A-8110D4E1D818}"/>
          </ac:spMkLst>
        </pc:spChg>
      </pc:sldChg>
      <pc:sldChg chg="new del">
        <pc:chgData name="Lesy Maxim" userId="ea16baef-c967-4278-aa72-7c9455610d79" providerId="ADAL" clId="{F150C83B-49DD-4039-9E9C-AEECA5F62A6B}" dt="2024-05-09T18:18:05.348" v="5650" actId="47"/>
        <pc:sldMkLst>
          <pc:docMk/>
          <pc:sldMk cId="3570140609" sldId="348"/>
        </pc:sldMkLst>
      </pc:sldChg>
      <pc:sldChg chg="addSp delSp modSp add mod ord">
        <pc:chgData name="Lesy Maxim" userId="ea16baef-c967-4278-aa72-7c9455610d79" providerId="ADAL" clId="{F150C83B-49DD-4039-9E9C-AEECA5F62A6B}" dt="2024-05-09T19:07:15.539" v="6339"/>
        <pc:sldMkLst>
          <pc:docMk/>
          <pc:sldMk cId="2903457967" sldId="349"/>
        </pc:sldMkLst>
        <pc:spChg chg="del">
          <ac:chgData name="Lesy Maxim" userId="ea16baef-c967-4278-aa72-7c9455610d79" providerId="ADAL" clId="{F150C83B-49DD-4039-9E9C-AEECA5F62A6B}" dt="2024-05-09T17:57:56.624" v="5214" actId="478"/>
          <ac:spMkLst>
            <pc:docMk/>
            <pc:sldMk cId="2903457967" sldId="349"/>
            <ac:spMk id="2" creationId="{04D1292B-105C-97CA-A65C-6D083C034AC2}"/>
          </ac:spMkLst>
        </pc:spChg>
        <pc:spChg chg="del">
          <ac:chgData name="Lesy Maxim" userId="ea16baef-c967-4278-aa72-7c9455610d79" providerId="ADAL" clId="{F150C83B-49DD-4039-9E9C-AEECA5F62A6B}" dt="2024-05-09T17:57:59.870" v="5216" actId="478"/>
          <ac:spMkLst>
            <pc:docMk/>
            <pc:sldMk cId="2903457967" sldId="349"/>
            <ac:spMk id="4" creationId="{412524D7-00E1-D751-2C25-E5DEED24796C}"/>
          </ac:spMkLst>
        </pc:spChg>
        <pc:spChg chg="add del mod">
          <ac:chgData name="Lesy Maxim" userId="ea16baef-c967-4278-aa72-7c9455610d79" providerId="ADAL" clId="{F150C83B-49DD-4039-9E9C-AEECA5F62A6B}" dt="2024-05-09T17:57:58.209" v="5215" actId="478"/>
          <ac:spMkLst>
            <pc:docMk/>
            <pc:sldMk cId="2903457967" sldId="349"/>
            <ac:spMk id="5" creationId="{C2451655-EE28-E008-64E9-16587BE07D88}"/>
          </ac:spMkLst>
        </pc:spChg>
        <pc:spChg chg="add del mod">
          <ac:chgData name="Lesy Maxim" userId="ea16baef-c967-4278-aa72-7c9455610d79" providerId="ADAL" clId="{F150C83B-49DD-4039-9E9C-AEECA5F62A6B}" dt="2024-05-09T17:58:01.849" v="5217" actId="478"/>
          <ac:spMkLst>
            <pc:docMk/>
            <pc:sldMk cId="2903457967" sldId="349"/>
            <ac:spMk id="7" creationId="{52864DD5-1E6C-322C-1897-316AF4231E6A}"/>
          </ac:spMkLst>
        </pc:spChg>
        <pc:spChg chg="add del mod">
          <ac:chgData name="Lesy Maxim" userId="ea16baef-c967-4278-aa72-7c9455610d79" providerId="ADAL" clId="{F150C83B-49DD-4039-9E9C-AEECA5F62A6B}" dt="2024-05-09T17:58:49.168" v="5220"/>
          <ac:spMkLst>
            <pc:docMk/>
            <pc:sldMk cId="2903457967" sldId="349"/>
            <ac:spMk id="8" creationId="{037D25D3-C153-9636-CB5C-AA940815D4BD}"/>
          </ac:spMkLst>
        </pc:spChg>
        <pc:spChg chg="add mod">
          <ac:chgData name="Lesy Maxim" userId="ea16baef-c967-4278-aa72-7c9455610d79" providerId="ADAL" clId="{F150C83B-49DD-4039-9E9C-AEECA5F62A6B}" dt="2024-05-09T18:08:16.551" v="5538" actId="1076"/>
          <ac:spMkLst>
            <pc:docMk/>
            <pc:sldMk cId="2903457967" sldId="349"/>
            <ac:spMk id="9" creationId="{381050AB-1DBE-3444-9A82-4DCBB803C471}"/>
          </ac:spMkLst>
        </pc:spChg>
        <pc:spChg chg="add mod">
          <ac:chgData name="Lesy Maxim" userId="ea16baef-c967-4278-aa72-7c9455610d79" providerId="ADAL" clId="{F150C83B-49DD-4039-9E9C-AEECA5F62A6B}" dt="2024-05-09T18:05:16.725" v="5468" actId="1076"/>
          <ac:spMkLst>
            <pc:docMk/>
            <pc:sldMk cId="2903457967" sldId="349"/>
            <ac:spMk id="21" creationId="{5594E2EC-CB88-1AF0-A912-30DBE3359B1B}"/>
          </ac:spMkLst>
        </pc:spChg>
        <pc:spChg chg="add mod">
          <ac:chgData name="Lesy Maxim" userId="ea16baef-c967-4278-aa72-7c9455610d79" providerId="ADAL" clId="{F150C83B-49DD-4039-9E9C-AEECA5F62A6B}" dt="2024-05-09T18:22:40.308" v="5787" actId="122"/>
          <ac:spMkLst>
            <pc:docMk/>
            <pc:sldMk cId="2903457967" sldId="349"/>
            <ac:spMk id="22" creationId="{333C3706-DA94-DDC9-407F-13E64E690DEC}"/>
          </ac:spMkLst>
        </pc:spChg>
        <pc:spChg chg="add mod">
          <ac:chgData name="Lesy Maxim" userId="ea16baef-c967-4278-aa72-7c9455610d79" providerId="ADAL" clId="{F150C83B-49DD-4039-9E9C-AEECA5F62A6B}" dt="2024-05-09T18:06:22.777" v="5514" actId="1076"/>
          <ac:spMkLst>
            <pc:docMk/>
            <pc:sldMk cId="2903457967" sldId="349"/>
            <ac:spMk id="23" creationId="{4A8AA046-52A1-ED9E-B145-DE1C6F66823C}"/>
          </ac:spMkLst>
        </pc:spChg>
        <pc:spChg chg="add mod">
          <ac:chgData name="Lesy Maxim" userId="ea16baef-c967-4278-aa72-7c9455610d79" providerId="ADAL" clId="{F150C83B-49DD-4039-9E9C-AEECA5F62A6B}" dt="2024-05-09T18:11:28.139" v="5571" actId="1076"/>
          <ac:spMkLst>
            <pc:docMk/>
            <pc:sldMk cId="2903457967" sldId="349"/>
            <ac:spMk id="37" creationId="{9D50BEC6-26E9-1D92-7C7E-2CD8B1CD5BE6}"/>
          </ac:spMkLst>
        </pc:spChg>
        <pc:spChg chg="add mod ord">
          <ac:chgData name="Lesy Maxim" userId="ea16baef-c967-4278-aa72-7c9455610d79" providerId="ADAL" clId="{F150C83B-49DD-4039-9E9C-AEECA5F62A6B}" dt="2024-05-09T18:21:26.470" v="5746" actId="14100"/>
          <ac:spMkLst>
            <pc:docMk/>
            <pc:sldMk cId="2903457967" sldId="349"/>
            <ac:spMk id="38" creationId="{EC5F66FD-14E2-D475-2E35-959B467251DF}"/>
          </ac:spMkLst>
        </pc:spChg>
        <pc:spChg chg="add mod ord">
          <ac:chgData name="Lesy Maxim" userId="ea16baef-c967-4278-aa72-7c9455610d79" providerId="ADAL" clId="{F150C83B-49DD-4039-9E9C-AEECA5F62A6B}" dt="2024-05-09T18:26:20.544" v="5813" actId="14100"/>
          <ac:spMkLst>
            <pc:docMk/>
            <pc:sldMk cId="2903457967" sldId="349"/>
            <ac:spMk id="39" creationId="{BE5A1FFF-11D1-FADB-45C8-6A59A3791634}"/>
          </ac:spMkLst>
        </pc:spChg>
        <pc:spChg chg="add mod">
          <ac:chgData name="Lesy Maxim" userId="ea16baef-c967-4278-aa72-7c9455610d79" providerId="ADAL" clId="{F150C83B-49DD-4039-9E9C-AEECA5F62A6B}" dt="2024-05-09T18:27:31.849" v="5870" actId="207"/>
          <ac:spMkLst>
            <pc:docMk/>
            <pc:sldMk cId="2903457967" sldId="349"/>
            <ac:spMk id="40" creationId="{CAE08DAF-1A51-443A-1C38-335BC39D99E4}"/>
          </ac:spMkLst>
        </pc:spChg>
        <pc:spChg chg="add mod">
          <ac:chgData name="Lesy Maxim" userId="ea16baef-c967-4278-aa72-7c9455610d79" providerId="ADAL" clId="{F150C83B-49DD-4039-9E9C-AEECA5F62A6B}" dt="2024-05-09T18:22:37.577" v="5786" actId="122"/>
          <ac:spMkLst>
            <pc:docMk/>
            <pc:sldMk cId="2903457967" sldId="349"/>
            <ac:spMk id="41" creationId="{F9B6CF89-331F-BEA1-33CF-019055957FF4}"/>
          </ac:spMkLst>
        </pc:spChg>
        <pc:spChg chg="add mod">
          <ac:chgData name="Lesy Maxim" userId="ea16baef-c967-4278-aa72-7c9455610d79" providerId="ADAL" clId="{F150C83B-49DD-4039-9E9C-AEECA5F62A6B}" dt="2024-05-09T18:26:48.764" v="5864" actId="122"/>
          <ac:spMkLst>
            <pc:docMk/>
            <pc:sldMk cId="2903457967" sldId="349"/>
            <ac:spMk id="42" creationId="{238BACA2-EEDF-F983-53C5-668F540F87A6}"/>
          </ac:spMkLst>
        </pc:spChg>
        <pc:spChg chg="add mod">
          <ac:chgData name="Lesy Maxim" userId="ea16baef-c967-4278-aa72-7c9455610d79" providerId="ADAL" clId="{F150C83B-49DD-4039-9E9C-AEECA5F62A6B}" dt="2024-05-09T18:28:56.790" v="5885" actId="1076"/>
          <ac:spMkLst>
            <pc:docMk/>
            <pc:sldMk cId="2903457967" sldId="349"/>
            <ac:spMk id="51" creationId="{DC419DFC-9AF4-1B11-531B-EBC2C6E329DE}"/>
          </ac:spMkLst>
        </pc:spChg>
        <pc:spChg chg="add mod">
          <ac:chgData name="Lesy Maxim" userId="ea16baef-c967-4278-aa72-7c9455610d79" providerId="ADAL" clId="{F150C83B-49DD-4039-9E9C-AEECA5F62A6B}" dt="2024-05-09T18:29:08.871" v="5888" actId="1076"/>
          <ac:spMkLst>
            <pc:docMk/>
            <pc:sldMk cId="2903457967" sldId="349"/>
            <ac:spMk id="52" creationId="{039BE3A8-7157-46B7-E45C-727BE065EC42}"/>
          </ac:spMkLst>
        </pc:spChg>
        <pc:spChg chg="add del mod">
          <ac:chgData name="Lesy Maxim" userId="ea16baef-c967-4278-aa72-7c9455610d79" providerId="ADAL" clId="{F150C83B-49DD-4039-9E9C-AEECA5F62A6B}" dt="2024-05-09T19:04:53.798" v="6301" actId="478"/>
          <ac:spMkLst>
            <pc:docMk/>
            <pc:sldMk cId="2903457967" sldId="349"/>
            <ac:spMk id="59" creationId="{D570F708-6135-DB6B-E843-EF905DF9505C}"/>
          </ac:spMkLst>
        </pc:spChg>
        <pc:spChg chg="add mod">
          <ac:chgData name="Lesy Maxim" userId="ea16baef-c967-4278-aa72-7c9455610d79" providerId="ADAL" clId="{F150C83B-49DD-4039-9E9C-AEECA5F62A6B}" dt="2024-05-09T19:06:13.105" v="6335" actId="5793"/>
          <ac:spMkLst>
            <pc:docMk/>
            <pc:sldMk cId="2903457967" sldId="349"/>
            <ac:spMk id="60" creationId="{36235E5F-131E-B78D-0DCC-7F9BD164A8B1}"/>
          </ac:spMkLst>
        </pc:spChg>
        <pc:spChg chg="add mod">
          <ac:chgData name="Lesy Maxim" userId="ea16baef-c967-4278-aa72-7c9455610d79" providerId="ADAL" clId="{F150C83B-49DD-4039-9E9C-AEECA5F62A6B}" dt="2024-05-09T19:06:15.613" v="6337" actId="20577"/>
          <ac:spMkLst>
            <pc:docMk/>
            <pc:sldMk cId="2903457967" sldId="349"/>
            <ac:spMk id="61" creationId="{4DC1AC8F-35A9-90E5-4A1A-CBE7FAA2C932}"/>
          </ac:spMkLst>
        </pc:spChg>
        <pc:picChg chg="add mod">
          <ac:chgData name="Lesy Maxim" userId="ea16baef-c967-4278-aa72-7c9455610d79" providerId="ADAL" clId="{F150C83B-49DD-4039-9E9C-AEECA5F62A6B}" dt="2024-05-09T18:33:26.025" v="5924" actId="1076"/>
          <ac:picMkLst>
            <pc:docMk/>
            <pc:sldMk cId="2903457967" sldId="349"/>
            <ac:picMk id="58" creationId="{74B18E61-1C5D-15D8-7290-6CD990DFBD08}"/>
          </ac:picMkLst>
        </pc:picChg>
        <pc:picChg chg="add mod">
          <ac:chgData name="Lesy Maxim" userId="ea16baef-c967-4278-aa72-7c9455610d79" providerId="ADAL" clId="{F150C83B-49DD-4039-9E9C-AEECA5F62A6B}" dt="2024-05-09T18:02:42.970" v="5323" actId="1076"/>
          <ac:picMkLst>
            <pc:docMk/>
            <pc:sldMk cId="2903457967" sldId="349"/>
            <ac:picMk id="2050" creationId="{80BC9688-38AE-07B2-72E3-6BF4C0C4DFED}"/>
          </ac:picMkLst>
        </pc:picChg>
        <pc:picChg chg="add del mod">
          <ac:chgData name="Lesy Maxim" userId="ea16baef-c967-4278-aa72-7c9455610d79" providerId="ADAL" clId="{F150C83B-49DD-4039-9E9C-AEECA5F62A6B}" dt="2024-05-09T18:14:58.707" v="5598" actId="478"/>
          <ac:picMkLst>
            <pc:docMk/>
            <pc:sldMk cId="2903457967" sldId="349"/>
            <ac:picMk id="2052" creationId="{02AFF84F-D1A0-B206-16F0-35B1A5D56FD3}"/>
          </ac:picMkLst>
        </pc:picChg>
        <pc:picChg chg="add mod">
          <ac:chgData name="Lesy Maxim" userId="ea16baef-c967-4278-aa72-7c9455610d79" providerId="ADAL" clId="{F150C83B-49DD-4039-9E9C-AEECA5F62A6B}" dt="2024-05-09T18:07:59.240" v="5535" actId="1076"/>
          <ac:picMkLst>
            <pc:docMk/>
            <pc:sldMk cId="2903457967" sldId="349"/>
            <ac:picMk id="2054" creationId="{9FFA9EA2-2805-4567-BF18-AA54650EB8A4}"/>
          </ac:picMkLst>
        </pc:picChg>
        <pc:picChg chg="add mod">
          <ac:chgData name="Lesy Maxim" userId="ea16baef-c967-4278-aa72-7c9455610d79" providerId="ADAL" clId="{F150C83B-49DD-4039-9E9C-AEECA5F62A6B}" dt="2024-05-09T18:08:44.678" v="5543" actId="1076"/>
          <ac:picMkLst>
            <pc:docMk/>
            <pc:sldMk cId="2903457967" sldId="349"/>
            <ac:picMk id="2056" creationId="{9EB6D53A-737B-1D96-844A-F299BEFC38AD}"/>
          </ac:picMkLst>
        </pc:picChg>
        <pc:picChg chg="add mod">
          <ac:chgData name="Lesy Maxim" userId="ea16baef-c967-4278-aa72-7c9455610d79" providerId="ADAL" clId="{F150C83B-49DD-4039-9E9C-AEECA5F62A6B}" dt="2024-05-09T18:15:27.400" v="5606"/>
          <ac:picMkLst>
            <pc:docMk/>
            <pc:sldMk cId="2903457967" sldId="349"/>
            <ac:picMk id="2058" creationId="{C5AE6351-9A70-7C07-3895-72DDBCC512F7}"/>
          </ac:picMkLst>
        </pc:picChg>
        <pc:picChg chg="add mod">
          <ac:chgData name="Lesy Maxim" userId="ea16baef-c967-4278-aa72-7c9455610d79" providerId="ADAL" clId="{F150C83B-49DD-4039-9E9C-AEECA5F62A6B}" dt="2024-05-09T18:15:44.327" v="5610" actId="14100"/>
          <ac:picMkLst>
            <pc:docMk/>
            <pc:sldMk cId="2903457967" sldId="349"/>
            <ac:picMk id="2060" creationId="{C0F39F95-A9DB-6E19-3A26-D93888A701C2}"/>
          </ac:picMkLst>
        </pc:picChg>
        <pc:picChg chg="add del mod">
          <ac:chgData name="Lesy Maxim" userId="ea16baef-c967-4278-aa72-7c9455610d79" providerId="ADAL" clId="{F150C83B-49DD-4039-9E9C-AEECA5F62A6B}" dt="2024-05-09T18:25:09.667" v="5802" actId="478"/>
          <ac:picMkLst>
            <pc:docMk/>
            <pc:sldMk cId="2903457967" sldId="349"/>
            <ac:picMk id="2062" creationId="{413E21F0-7177-442A-A80C-5F8CF9389C14}"/>
          </ac:picMkLst>
        </pc:picChg>
        <pc:picChg chg="add mod">
          <ac:chgData name="Lesy Maxim" userId="ea16baef-c967-4278-aa72-7c9455610d79" providerId="ADAL" clId="{F150C83B-49DD-4039-9E9C-AEECA5F62A6B}" dt="2024-05-09T18:29:02.195" v="5887" actId="1076"/>
          <ac:picMkLst>
            <pc:docMk/>
            <pc:sldMk cId="2903457967" sldId="349"/>
            <ac:picMk id="2064" creationId="{655E25ED-76A7-F238-9199-395DE92F3F0C}"/>
          </ac:picMkLst>
        </pc:picChg>
        <pc:picChg chg="add mod">
          <ac:chgData name="Lesy Maxim" userId="ea16baef-c967-4278-aa72-7c9455610d79" providerId="ADAL" clId="{F150C83B-49DD-4039-9E9C-AEECA5F62A6B}" dt="2024-05-09T18:27:58.233" v="5873" actId="1076"/>
          <ac:picMkLst>
            <pc:docMk/>
            <pc:sldMk cId="2903457967" sldId="349"/>
            <ac:picMk id="2066" creationId="{9C16C753-C8A4-FE40-8DBE-E8750022DCF3}"/>
          </ac:picMkLst>
        </pc:picChg>
        <pc:cxnChg chg="add del mod">
          <ac:chgData name="Lesy Maxim" userId="ea16baef-c967-4278-aa72-7c9455610d79" providerId="ADAL" clId="{F150C83B-49DD-4039-9E9C-AEECA5F62A6B}" dt="2024-05-09T18:30:30.909" v="5912" actId="478"/>
          <ac:cxnSpMkLst>
            <pc:docMk/>
            <pc:sldMk cId="2903457967" sldId="349"/>
            <ac:cxnSpMk id="11" creationId="{FDCC5B95-D6DB-8637-FDDB-C1F5961D7305}"/>
          </ac:cxnSpMkLst>
        </pc:cxnChg>
        <pc:cxnChg chg="add del mod ord">
          <ac:chgData name="Lesy Maxim" userId="ea16baef-c967-4278-aa72-7c9455610d79" providerId="ADAL" clId="{F150C83B-49DD-4039-9E9C-AEECA5F62A6B}" dt="2024-05-09T18:30:31.924" v="5913" actId="478"/>
          <ac:cxnSpMkLst>
            <pc:docMk/>
            <pc:sldMk cId="2903457967" sldId="349"/>
            <ac:cxnSpMk id="14" creationId="{9D539248-CDCE-5B61-5BBA-5782720B7B0F}"/>
          </ac:cxnSpMkLst>
        </pc:cxnChg>
        <pc:cxnChg chg="add del mod">
          <ac:chgData name="Lesy Maxim" userId="ea16baef-c967-4278-aa72-7c9455610d79" providerId="ADAL" clId="{F150C83B-49DD-4039-9E9C-AEECA5F62A6B}" dt="2024-05-09T18:07:48.276" v="5532" actId="478"/>
          <ac:cxnSpMkLst>
            <pc:docMk/>
            <pc:sldMk cId="2903457967" sldId="349"/>
            <ac:cxnSpMk id="24" creationId="{9FF2D304-15CE-E8F4-446B-D91ED38E5CF9}"/>
          </ac:cxnSpMkLst>
        </pc:cxnChg>
        <pc:cxnChg chg="add del mod">
          <ac:chgData name="Lesy Maxim" userId="ea16baef-c967-4278-aa72-7c9455610d79" providerId="ADAL" clId="{F150C83B-49DD-4039-9E9C-AEECA5F62A6B}" dt="2024-05-09T18:07:47.379" v="5531" actId="478"/>
          <ac:cxnSpMkLst>
            <pc:docMk/>
            <pc:sldMk cId="2903457967" sldId="349"/>
            <ac:cxnSpMk id="25" creationId="{B99AE928-01CE-E9DA-79C2-47B249A770E6}"/>
          </ac:cxnSpMkLst>
        </pc:cxnChg>
        <pc:cxnChg chg="add del mod">
          <ac:chgData name="Lesy Maxim" userId="ea16baef-c967-4278-aa72-7c9455610d79" providerId="ADAL" clId="{F150C83B-49DD-4039-9E9C-AEECA5F62A6B}" dt="2024-05-09T18:30:29.731" v="5911" actId="478"/>
          <ac:cxnSpMkLst>
            <pc:docMk/>
            <pc:sldMk cId="2903457967" sldId="349"/>
            <ac:cxnSpMk id="29" creationId="{6E16D38D-7B96-B415-FE99-185A42548A98}"/>
          </ac:cxnSpMkLst>
        </pc:cxnChg>
        <pc:cxnChg chg="add del mod">
          <ac:chgData name="Lesy Maxim" userId="ea16baef-c967-4278-aa72-7c9455610d79" providerId="ADAL" clId="{F150C83B-49DD-4039-9E9C-AEECA5F62A6B}" dt="2024-05-09T18:30:28.540" v="5910" actId="478"/>
          <ac:cxnSpMkLst>
            <pc:docMk/>
            <pc:sldMk cId="2903457967" sldId="349"/>
            <ac:cxnSpMk id="30" creationId="{AD8B8D22-04BD-6F7D-F751-58CB1AB96AE6}"/>
          </ac:cxnSpMkLst>
        </pc:cxnChg>
        <pc:cxnChg chg="add mod">
          <ac:chgData name="Lesy Maxim" userId="ea16baef-c967-4278-aa72-7c9455610d79" providerId="ADAL" clId="{F150C83B-49DD-4039-9E9C-AEECA5F62A6B}" dt="2024-05-09T19:05:01.054" v="6303" actId="1076"/>
          <ac:cxnSpMkLst>
            <pc:docMk/>
            <pc:sldMk cId="2903457967" sldId="349"/>
            <ac:cxnSpMk id="31" creationId="{467E57AA-0357-8182-8B5A-03B75C3BC449}"/>
          </ac:cxnSpMkLst>
        </pc:cxnChg>
        <pc:cxnChg chg="add mod">
          <ac:chgData name="Lesy Maxim" userId="ea16baef-c967-4278-aa72-7c9455610d79" providerId="ADAL" clId="{F150C83B-49DD-4039-9E9C-AEECA5F62A6B}" dt="2024-05-09T19:04:58.044" v="6302" actId="1076"/>
          <ac:cxnSpMkLst>
            <pc:docMk/>
            <pc:sldMk cId="2903457967" sldId="349"/>
            <ac:cxnSpMk id="32" creationId="{2EA295B3-4E75-96F6-6B5B-1459DA80F200}"/>
          </ac:cxnSpMkLst>
        </pc:cxnChg>
        <pc:cxnChg chg="add del mod">
          <ac:chgData name="Lesy Maxim" userId="ea16baef-c967-4278-aa72-7c9455610d79" providerId="ADAL" clId="{F150C83B-49DD-4039-9E9C-AEECA5F62A6B}" dt="2024-05-09T18:24:01.792" v="5793" actId="478"/>
          <ac:cxnSpMkLst>
            <pc:docMk/>
            <pc:sldMk cId="2903457967" sldId="349"/>
            <ac:cxnSpMk id="44" creationId="{EE4DDEDF-2C01-ED7A-7E41-6024B4B7E741}"/>
          </ac:cxnSpMkLst>
        </pc:cxnChg>
        <pc:cxnChg chg="add del mod">
          <ac:chgData name="Lesy Maxim" userId="ea16baef-c967-4278-aa72-7c9455610d79" providerId="ADAL" clId="{F150C83B-49DD-4039-9E9C-AEECA5F62A6B}" dt="2024-05-09T18:24:41.398" v="5799" actId="478"/>
          <ac:cxnSpMkLst>
            <pc:docMk/>
            <pc:sldMk cId="2903457967" sldId="349"/>
            <ac:cxnSpMk id="47" creationId="{11C4E9A9-1E79-4332-9E16-1B427AE09A42}"/>
          </ac:cxnSpMkLst>
        </pc:cxnChg>
        <pc:cxnChg chg="add del">
          <ac:chgData name="Lesy Maxim" userId="ea16baef-c967-4278-aa72-7c9455610d79" providerId="ADAL" clId="{F150C83B-49DD-4039-9E9C-AEECA5F62A6B}" dt="2024-05-09T18:25:08.885" v="5801" actId="478"/>
          <ac:cxnSpMkLst>
            <pc:docMk/>
            <pc:sldMk cId="2903457967" sldId="349"/>
            <ac:cxnSpMk id="50" creationId="{886B2B8F-AD8C-FF98-BAA7-613876DFA2FC}"/>
          </ac:cxnSpMkLst>
        </pc:cxnChg>
        <pc:cxnChg chg="add mod">
          <ac:chgData name="Lesy Maxim" userId="ea16baef-c967-4278-aa72-7c9455610d79" providerId="ADAL" clId="{F150C83B-49DD-4039-9E9C-AEECA5F62A6B}" dt="2024-05-09T18:30:43.082" v="5915" actId="1076"/>
          <ac:cxnSpMkLst>
            <pc:docMk/>
            <pc:sldMk cId="2903457967" sldId="349"/>
            <ac:cxnSpMk id="53" creationId="{EA5586F3-75C0-B4E4-709D-C7DDA51C12D8}"/>
          </ac:cxnSpMkLst>
        </pc:cxnChg>
        <pc:cxnChg chg="add mod">
          <ac:chgData name="Lesy Maxim" userId="ea16baef-c967-4278-aa72-7c9455610d79" providerId="ADAL" clId="{F150C83B-49DD-4039-9E9C-AEECA5F62A6B}" dt="2024-05-09T18:30:43.082" v="5915" actId="1076"/>
          <ac:cxnSpMkLst>
            <pc:docMk/>
            <pc:sldMk cId="2903457967" sldId="349"/>
            <ac:cxnSpMk id="54" creationId="{0D3FAAAC-254A-EE31-8C92-24EA4B2AA091}"/>
          </ac:cxnSpMkLst>
        </pc:cxnChg>
        <pc:cxnChg chg="add mod">
          <ac:chgData name="Lesy Maxim" userId="ea16baef-c967-4278-aa72-7c9455610d79" providerId="ADAL" clId="{F150C83B-49DD-4039-9E9C-AEECA5F62A6B}" dt="2024-05-09T18:30:52.778" v="5917" actId="1076"/>
          <ac:cxnSpMkLst>
            <pc:docMk/>
            <pc:sldMk cId="2903457967" sldId="349"/>
            <ac:cxnSpMk id="55" creationId="{1375DC53-8F8E-B203-AD08-DCB0154B0CC5}"/>
          </ac:cxnSpMkLst>
        </pc:cxnChg>
        <pc:cxnChg chg="add mod">
          <ac:chgData name="Lesy Maxim" userId="ea16baef-c967-4278-aa72-7c9455610d79" providerId="ADAL" clId="{F150C83B-49DD-4039-9E9C-AEECA5F62A6B}" dt="2024-05-09T18:30:52.778" v="5917" actId="1076"/>
          <ac:cxnSpMkLst>
            <pc:docMk/>
            <pc:sldMk cId="2903457967" sldId="349"/>
            <ac:cxnSpMk id="56" creationId="{01529CCA-477A-93DF-1049-5479D9F67935}"/>
          </ac:cxnSpMkLst>
        </pc:cxnChg>
      </pc:sldChg>
      <pc:sldChg chg="modSp add del mod">
        <pc:chgData name="Lesy Maxim" userId="ea16baef-c967-4278-aa72-7c9455610d79" providerId="ADAL" clId="{F150C83B-49DD-4039-9E9C-AEECA5F62A6B}" dt="2024-05-09T19:03:54.853" v="6298" actId="47"/>
        <pc:sldMkLst>
          <pc:docMk/>
          <pc:sldMk cId="152833322" sldId="350"/>
        </pc:sldMkLst>
        <pc:spChg chg="mod">
          <ac:chgData name="Lesy Maxim" userId="ea16baef-c967-4278-aa72-7c9455610d79" providerId="ADAL" clId="{F150C83B-49DD-4039-9E9C-AEECA5F62A6B}" dt="2024-05-09T18:56:52.864" v="6090" actId="6549"/>
          <ac:spMkLst>
            <pc:docMk/>
            <pc:sldMk cId="152833322" sldId="350"/>
            <ac:spMk id="4" creationId="{412524D7-00E1-D751-2C25-E5DEED24796C}"/>
          </ac:spMkLst>
        </pc:spChg>
        <pc:picChg chg="mod">
          <ac:chgData name="Lesy Maxim" userId="ea16baef-c967-4278-aa72-7c9455610d79" providerId="ADAL" clId="{F150C83B-49DD-4039-9E9C-AEECA5F62A6B}" dt="2024-05-09T19:03:49.064" v="6297" actId="1076"/>
          <ac:picMkLst>
            <pc:docMk/>
            <pc:sldMk cId="152833322" sldId="350"/>
            <ac:picMk id="12" creationId="{E44B30B2-9B3A-AB85-55B5-812AF8042B6D}"/>
          </ac:picMkLst>
        </pc:picChg>
      </pc:sldChg>
      <pc:sldChg chg="addSp delSp modSp add mod">
        <pc:chgData name="Lesy Maxim" userId="ea16baef-c967-4278-aa72-7c9455610d79" providerId="ADAL" clId="{F150C83B-49DD-4039-9E9C-AEECA5F62A6B}" dt="2024-05-09T19:08:24.551" v="6380" actId="1076"/>
        <pc:sldMkLst>
          <pc:docMk/>
          <pc:sldMk cId="631663077" sldId="350"/>
        </pc:sldMkLst>
        <pc:spChg chg="mod">
          <ac:chgData name="Lesy Maxim" userId="ea16baef-c967-4278-aa72-7c9455610d79" providerId="ADAL" clId="{F150C83B-49DD-4039-9E9C-AEECA5F62A6B}" dt="2024-05-09T19:08:24.551" v="6380" actId="1076"/>
          <ac:spMkLst>
            <pc:docMk/>
            <pc:sldMk cId="631663077" sldId="350"/>
            <ac:spMk id="2" creationId="{5E81E21A-7076-C670-E20E-156848BEDBFC}"/>
          </ac:spMkLst>
        </pc:spChg>
        <pc:spChg chg="del">
          <ac:chgData name="Lesy Maxim" userId="ea16baef-c967-4278-aa72-7c9455610d79" providerId="ADAL" clId="{F150C83B-49DD-4039-9E9C-AEECA5F62A6B}" dt="2024-05-09T19:08:15.964" v="6377" actId="478"/>
          <ac:spMkLst>
            <pc:docMk/>
            <pc:sldMk cId="631663077" sldId="350"/>
            <ac:spMk id="3" creationId="{12C29560-BCBF-1F8C-6BB3-180D6A7B27C6}"/>
          </ac:spMkLst>
        </pc:spChg>
        <pc:spChg chg="add del mod">
          <ac:chgData name="Lesy Maxim" userId="ea16baef-c967-4278-aa72-7c9455610d79" providerId="ADAL" clId="{F150C83B-49DD-4039-9E9C-AEECA5F62A6B}" dt="2024-05-09T19:08:17.423" v="6378" actId="478"/>
          <ac:spMkLst>
            <pc:docMk/>
            <pc:sldMk cId="631663077" sldId="350"/>
            <ac:spMk id="5" creationId="{F981A60F-7B7B-586A-6D66-C45FD66C6C60}"/>
          </ac:spMkLst>
        </pc:spChg>
      </pc:sldChg>
      <pc:sldChg chg="new del">
        <pc:chgData name="Lesy Maxim" userId="ea16baef-c967-4278-aa72-7c9455610d79" providerId="ADAL" clId="{F150C83B-49DD-4039-9E9C-AEECA5F62A6B}" dt="2024-05-09T18:37:39.221" v="5988" actId="47"/>
        <pc:sldMkLst>
          <pc:docMk/>
          <pc:sldMk cId="2405595360" sldId="350"/>
        </pc:sldMkLst>
      </pc:sldChg>
      <pc:sldChg chg="addSp delSp modSp new mod">
        <pc:chgData name="Lesy Maxim" userId="ea16baef-c967-4278-aa72-7c9455610d79" providerId="ADAL" clId="{F150C83B-49DD-4039-9E9C-AEECA5F62A6B}" dt="2024-05-09T19:39:13.408" v="6890" actId="20577"/>
        <pc:sldMkLst>
          <pc:docMk/>
          <pc:sldMk cId="1400160600" sldId="351"/>
        </pc:sldMkLst>
        <pc:spChg chg="mod">
          <ac:chgData name="Lesy Maxim" userId="ea16baef-c967-4278-aa72-7c9455610d79" providerId="ADAL" clId="{F150C83B-49DD-4039-9E9C-AEECA5F62A6B}" dt="2024-05-09T19:39:13.408" v="6890" actId="20577"/>
          <ac:spMkLst>
            <pc:docMk/>
            <pc:sldMk cId="1400160600" sldId="351"/>
            <ac:spMk id="2" creationId="{B35E1E1A-C578-147E-D74E-8D2A53C8DC4E}"/>
          </ac:spMkLst>
        </pc:spChg>
        <pc:spChg chg="del">
          <ac:chgData name="Lesy Maxim" userId="ea16baef-c967-4278-aa72-7c9455610d79" providerId="ADAL" clId="{F150C83B-49DD-4039-9E9C-AEECA5F62A6B}" dt="2024-05-09T19:21:09.758" v="6661" actId="478"/>
          <ac:spMkLst>
            <pc:docMk/>
            <pc:sldMk cId="1400160600" sldId="351"/>
            <ac:spMk id="3" creationId="{6D6AD7E5-8A73-00C4-AC1C-2AA40889A025}"/>
          </ac:spMkLst>
        </pc:spChg>
        <pc:spChg chg="mod">
          <ac:chgData name="Lesy Maxim" userId="ea16baef-c967-4278-aa72-7c9455610d79" providerId="ADAL" clId="{F150C83B-49DD-4039-9E9C-AEECA5F62A6B}" dt="2024-05-09T19:35:35.091" v="6827" actId="20577"/>
          <ac:spMkLst>
            <pc:docMk/>
            <pc:sldMk cId="1400160600" sldId="351"/>
            <ac:spMk id="4" creationId="{D097CB42-C26E-A73E-A2CE-48C731A9F8E1}"/>
          </ac:spMkLst>
        </pc:spChg>
        <pc:spChg chg="del">
          <ac:chgData name="Lesy Maxim" userId="ea16baef-c967-4278-aa72-7c9455610d79" providerId="ADAL" clId="{F150C83B-49DD-4039-9E9C-AEECA5F62A6B}" dt="2024-05-09T19:21:05.225" v="6658" actId="478"/>
          <ac:spMkLst>
            <pc:docMk/>
            <pc:sldMk cId="1400160600" sldId="351"/>
            <ac:spMk id="5" creationId="{7B427D87-CF2B-47DA-3FCF-23E3EF4A069A}"/>
          </ac:spMkLst>
        </pc:spChg>
        <pc:spChg chg="del">
          <ac:chgData name="Lesy Maxim" userId="ea16baef-c967-4278-aa72-7c9455610d79" providerId="ADAL" clId="{F150C83B-49DD-4039-9E9C-AEECA5F62A6B}" dt="2024-05-09T19:21:08.669" v="6660" actId="478"/>
          <ac:spMkLst>
            <pc:docMk/>
            <pc:sldMk cId="1400160600" sldId="351"/>
            <ac:spMk id="6" creationId="{29CB328A-E466-9989-DCF2-A3E68E62FC4A}"/>
          </ac:spMkLst>
        </pc:spChg>
        <pc:spChg chg="del">
          <ac:chgData name="Lesy Maxim" userId="ea16baef-c967-4278-aa72-7c9455610d79" providerId="ADAL" clId="{F150C83B-49DD-4039-9E9C-AEECA5F62A6B}" dt="2024-05-09T19:21:05.225" v="6658" actId="478"/>
          <ac:spMkLst>
            <pc:docMk/>
            <pc:sldMk cId="1400160600" sldId="351"/>
            <ac:spMk id="7" creationId="{2336F38F-8D63-CEA7-F8F2-80AAF7B576A5}"/>
          </ac:spMkLst>
        </pc:spChg>
        <pc:spChg chg="del">
          <ac:chgData name="Lesy Maxim" userId="ea16baef-c967-4278-aa72-7c9455610d79" providerId="ADAL" clId="{F150C83B-49DD-4039-9E9C-AEECA5F62A6B}" dt="2024-05-09T19:21:05.225" v="6658" actId="478"/>
          <ac:spMkLst>
            <pc:docMk/>
            <pc:sldMk cId="1400160600" sldId="351"/>
            <ac:spMk id="8" creationId="{142D233C-24E8-130D-0B00-7CA596CE9F23}"/>
          </ac:spMkLst>
        </pc:spChg>
        <pc:spChg chg="del">
          <ac:chgData name="Lesy Maxim" userId="ea16baef-c967-4278-aa72-7c9455610d79" providerId="ADAL" clId="{F150C83B-49DD-4039-9E9C-AEECA5F62A6B}" dt="2024-05-09T19:21:07.339" v="6659" actId="478"/>
          <ac:spMkLst>
            <pc:docMk/>
            <pc:sldMk cId="1400160600" sldId="351"/>
            <ac:spMk id="9" creationId="{D2C01B28-0381-465A-28A3-7141D1152229}"/>
          </ac:spMkLst>
        </pc:spChg>
        <pc:spChg chg="del">
          <ac:chgData name="Lesy Maxim" userId="ea16baef-c967-4278-aa72-7c9455610d79" providerId="ADAL" clId="{F150C83B-49DD-4039-9E9C-AEECA5F62A6B}" dt="2024-05-09T19:21:05.225" v="6658" actId="478"/>
          <ac:spMkLst>
            <pc:docMk/>
            <pc:sldMk cId="1400160600" sldId="351"/>
            <ac:spMk id="10" creationId="{B76DE594-872D-B046-4342-561B9C500F74}"/>
          </ac:spMkLst>
        </pc:spChg>
        <pc:spChg chg="del">
          <ac:chgData name="Lesy Maxim" userId="ea16baef-c967-4278-aa72-7c9455610d79" providerId="ADAL" clId="{F150C83B-49DD-4039-9E9C-AEECA5F62A6B}" dt="2024-05-09T19:21:07.339" v="6659" actId="478"/>
          <ac:spMkLst>
            <pc:docMk/>
            <pc:sldMk cId="1400160600" sldId="351"/>
            <ac:spMk id="11" creationId="{BBB4D3F0-A50F-C431-984E-33DB779888DC}"/>
          </ac:spMkLst>
        </pc:spChg>
        <pc:picChg chg="add del mod">
          <ac:chgData name="Lesy Maxim" userId="ea16baef-c967-4278-aa72-7c9455610d79" providerId="ADAL" clId="{F150C83B-49DD-4039-9E9C-AEECA5F62A6B}" dt="2024-05-09T19:27:36.176" v="6673" actId="478"/>
          <ac:picMkLst>
            <pc:docMk/>
            <pc:sldMk cId="1400160600" sldId="351"/>
            <ac:picMk id="13" creationId="{62E0D14C-4D34-90D9-0F98-36B46F85FC11}"/>
          </ac:picMkLst>
        </pc:picChg>
        <pc:picChg chg="add mod">
          <ac:chgData name="Lesy Maxim" userId="ea16baef-c967-4278-aa72-7c9455610d79" providerId="ADAL" clId="{F150C83B-49DD-4039-9E9C-AEECA5F62A6B}" dt="2024-05-09T19:27:52.085" v="6677" actId="1076"/>
          <ac:picMkLst>
            <pc:docMk/>
            <pc:sldMk cId="1400160600" sldId="351"/>
            <ac:picMk id="14" creationId="{09660ECB-0C02-6856-F98D-969FEF6C7378}"/>
          </ac:picMkLst>
        </pc:picChg>
        <pc:picChg chg="add mod">
          <ac:chgData name="Lesy Maxim" userId="ea16baef-c967-4278-aa72-7c9455610d79" providerId="ADAL" clId="{F150C83B-49DD-4039-9E9C-AEECA5F62A6B}" dt="2024-05-09T19:27:55.478" v="6678" actId="1076"/>
          <ac:picMkLst>
            <pc:docMk/>
            <pc:sldMk cId="1400160600" sldId="351"/>
            <ac:picMk id="15" creationId="{B8C71CC1-2C93-94CE-4BF1-BCC967388697}"/>
          </ac:picMkLst>
        </pc:picChg>
        <pc:picChg chg="add mod">
          <ac:chgData name="Lesy Maxim" userId="ea16baef-c967-4278-aa72-7c9455610d79" providerId="ADAL" clId="{F150C83B-49DD-4039-9E9C-AEECA5F62A6B}" dt="2024-05-09T19:27:46.390" v="6676" actId="1076"/>
          <ac:picMkLst>
            <pc:docMk/>
            <pc:sldMk cId="1400160600" sldId="351"/>
            <ac:picMk id="17" creationId="{782F4368-CCCF-F70D-40F4-20AED8D328B8}"/>
          </ac:picMkLst>
        </pc:picChg>
        <pc:picChg chg="add del mod">
          <ac:chgData name="Lesy Maxim" userId="ea16baef-c967-4278-aa72-7c9455610d79" providerId="ADAL" clId="{F150C83B-49DD-4039-9E9C-AEECA5F62A6B}" dt="2024-05-09T19:28:29.576" v="6679" actId="478"/>
          <ac:picMkLst>
            <pc:docMk/>
            <pc:sldMk cId="1400160600" sldId="351"/>
            <ac:picMk id="19" creationId="{A59AECB1-7782-4BDD-6C0D-099C75319AA3}"/>
          </ac:picMkLst>
        </pc:picChg>
        <pc:picChg chg="add mod">
          <ac:chgData name="Lesy Maxim" userId="ea16baef-c967-4278-aa72-7c9455610d79" providerId="ADAL" clId="{F150C83B-49DD-4039-9E9C-AEECA5F62A6B}" dt="2024-05-09T19:28:36.285" v="6681" actId="1076"/>
          <ac:picMkLst>
            <pc:docMk/>
            <pc:sldMk cId="1400160600" sldId="351"/>
            <ac:picMk id="21" creationId="{6EB62679-38C1-6C0A-96E2-512B3C03A1AD}"/>
          </ac:picMkLst>
        </pc:picChg>
      </pc:sldChg>
      <pc:sldChg chg="new del">
        <pc:chgData name="Lesy Maxim" userId="ea16baef-c967-4278-aa72-7c9455610d79" providerId="ADAL" clId="{F150C83B-49DD-4039-9E9C-AEECA5F62A6B}" dt="2024-05-09T19:39:33.186" v="6893" actId="47"/>
        <pc:sldMkLst>
          <pc:docMk/>
          <pc:sldMk cId="3558780469" sldId="352"/>
        </pc:sldMkLst>
      </pc:sldChg>
      <pc:sldChg chg="add del">
        <pc:chgData name="Lesy Maxim" userId="ea16baef-c967-4278-aa72-7c9455610d79" providerId="ADAL" clId="{F150C83B-49DD-4039-9E9C-AEECA5F62A6B}" dt="2024-05-09T19:35:18.224" v="6790"/>
        <pc:sldMkLst>
          <pc:docMk/>
          <pc:sldMk cId="727728075" sldId="353"/>
        </pc:sldMkLst>
      </pc:sldChg>
      <pc:sldChg chg="new del">
        <pc:chgData name="Lesy Maxim" userId="ea16baef-c967-4278-aa72-7c9455610d79" providerId="ADAL" clId="{F150C83B-49DD-4039-9E9C-AEECA5F62A6B}" dt="2024-05-09T19:35:46.709" v="6830" actId="47"/>
        <pc:sldMkLst>
          <pc:docMk/>
          <pc:sldMk cId="4247549959" sldId="353"/>
        </pc:sldMkLst>
      </pc:sldChg>
      <pc:sldChg chg="addSp delSp modSp add mod">
        <pc:chgData name="Lesy Maxim" userId="ea16baef-c967-4278-aa72-7c9455610d79" providerId="ADAL" clId="{F150C83B-49DD-4039-9E9C-AEECA5F62A6B}" dt="2024-05-09T19:39:10.216" v="6888" actId="20577"/>
        <pc:sldMkLst>
          <pc:docMk/>
          <pc:sldMk cId="3651750484" sldId="354"/>
        </pc:sldMkLst>
        <pc:spChg chg="mod">
          <ac:chgData name="Lesy Maxim" userId="ea16baef-c967-4278-aa72-7c9455610d79" providerId="ADAL" clId="{F150C83B-49DD-4039-9E9C-AEECA5F62A6B}" dt="2024-05-09T19:39:10.216" v="6888" actId="20577"/>
          <ac:spMkLst>
            <pc:docMk/>
            <pc:sldMk cId="3651750484" sldId="354"/>
            <ac:spMk id="2" creationId="{B35E1E1A-C578-147E-D74E-8D2A53C8DC4E}"/>
          </ac:spMkLst>
        </pc:spChg>
        <pc:spChg chg="mod">
          <ac:chgData name="Lesy Maxim" userId="ea16baef-c967-4278-aa72-7c9455610d79" providerId="ADAL" clId="{F150C83B-49DD-4039-9E9C-AEECA5F62A6B}" dt="2024-05-09T19:38:29.535" v="6866" actId="20577"/>
          <ac:spMkLst>
            <pc:docMk/>
            <pc:sldMk cId="3651750484" sldId="354"/>
            <ac:spMk id="4" creationId="{D097CB42-C26E-A73E-A2CE-48C731A9F8E1}"/>
          </ac:spMkLst>
        </pc:spChg>
        <pc:picChg chg="add mod">
          <ac:chgData name="Lesy Maxim" userId="ea16baef-c967-4278-aa72-7c9455610d79" providerId="ADAL" clId="{F150C83B-49DD-4039-9E9C-AEECA5F62A6B}" dt="2024-05-09T19:37:29.685" v="6837" actId="1076"/>
          <ac:picMkLst>
            <pc:docMk/>
            <pc:sldMk cId="3651750484" sldId="354"/>
            <ac:picMk id="5" creationId="{D27A8F0A-4792-7FDD-5ADE-0FE9B9415E6F}"/>
          </ac:picMkLst>
        </pc:picChg>
        <pc:picChg chg="del">
          <ac:chgData name="Lesy Maxim" userId="ea16baef-c967-4278-aa72-7c9455610d79" providerId="ADAL" clId="{F150C83B-49DD-4039-9E9C-AEECA5F62A6B}" dt="2024-05-09T19:35:52.176" v="6833" actId="478"/>
          <ac:picMkLst>
            <pc:docMk/>
            <pc:sldMk cId="3651750484" sldId="354"/>
            <ac:picMk id="14" creationId="{09660ECB-0C02-6856-F98D-969FEF6C7378}"/>
          </ac:picMkLst>
        </pc:picChg>
        <pc:picChg chg="del">
          <ac:chgData name="Lesy Maxim" userId="ea16baef-c967-4278-aa72-7c9455610d79" providerId="ADAL" clId="{F150C83B-49DD-4039-9E9C-AEECA5F62A6B}" dt="2024-05-09T19:35:52.770" v="6834" actId="478"/>
          <ac:picMkLst>
            <pc:docMk/>
            <pc:sldMk cId="3651750484" sldId="354"/>
            <ac:picMk id="15" creationId="{B8C71CC1-2C93-94CE-4BF1-BCC967388697}"/>
          </ac:picMkLst>
        </pc:picChg>
        <pc:picChg chg="del">
          <ac:chgData name="Lesy Maxim" userId="ea16baef-c967-4278-aa72-7c9455610d79" providerId="ADAL" clId="{F150C83B-49DD-4039-9E9C-AEECA5F62A6B}" dt="2024-05-09T19:35:51.308" v="6832" actId="478"/>
          <ac:picMkLst>
            <pc:docMk/>
            <pc:sldMk cId="3651750484" sldId="354"/>
            <ac:picMk id="17" creationId="{782F4368-CCCF-F70D-40F4-20AED8D328B8}"/>
          </ac:picMkLst>
        </pc:picChg>
        <pc:picChg chg="del">
          <ac:chgData name="Lesy Maxim" userId="ea16baef-c967-4278-aa72-7c9455610d79" providerId="ADAL" clId="{F150C83B-49DD-4039-9E9C-AEECA5F62A6B}" dt="2024-05-09T19:35:50.362" v="6831" actId="478"/>
          <ac:picMkLst>
            <pc:docMk/>
            <pc:sldMk cId="3651750484" sldId="354"/>
            <ac:picMk id="21" creationId="{6EB62679-38C1-6C0A-96E2-512B3C03A1AD}"/>
          </ac:picMkLst>
        </pc:picChg>
      </pc:sldChg>
      <pc:sldChg chg="addSp modSp add mod">
        <pc:chgData name="Lesy Maxim" userId="ea16baef-c967-4278-aa72-7c9455610d79" providerId="ADAL" clId="{F150C83B-49DD-4039-9E9C-AEECA5F62A6B}" dt="2024-05-09T19:49:37.691" v="7007" actId="1076"/>
        <pc:sldMkLst>
          <pc:docMk/>
          <pc:sldMk cId="1442178793" sldId="355"/>
        </pc:sldMkLst>
        <pc:spChg chg="mod">
          <ac:chgData name="Lesy Maxim" userId="ea16baef-c967-4278-aa72-7c9455610d79" providerId="ADAL" clId="{F150C83B-49DD-4039-9E9C-AEECA5F62A6B}" dt="2024-05-09T19:39:04.223" v="6884" actId="20577"/>
          <ac:spMkLst>
            <pc:docMk/>
            <pc:sldMk cId="1442178793" sldId="355"/>
            <ac:spMk id="2" creationId="{04D1292B-105C-97CA-A65C-6D083C034AC2}"/>
          </ac:spMkLst>
        </pc:spChg>
        <pc:spChg chg="mod">
          <ac:chgData name="Lesy Maxim" userId="ea16baef-c967-4278-aa72-7c9455610d79" providerId="ADAL" clId="{F150C83B-49DD-4039-9E9C-AEECA5F62A6B}" dt="2024-05-09T19:39:00.536" v="6882" actId="20577"/>
          <ac:spMkLst>
            <pc:docMk/>
            <pc:sldMk cId="1442178793" sldId="355"/>
            <ac:spMk id="4" creationId="{412524D7-00E1-D751-2C25-E5DEED24796C}"/>
          </ac:spMkLst>
        </pc:spChg>
        <pc:picChg chg="add mod">
          <ac:chgData name="Lesy Maxim" userId="ea16baef-c967-4278-aa72-7c9455610d79" providerId="ADAL" clId="{F150C83B-49DD-4039-9E9C-AEECA5F62A6B}" dt="2024-05-09T19:49:37.691" v="7007" actId="1076"/>
          <ac:picMkLst>
            <pc:docMk/>
            <pc:sldMk cId="1442178793" sldId="355"/>
            <ac:picMk id="7170" creationId="{32152EFD-C59A-4379-C6C4-F1E6A56843C6}"/>
          </ac:picMkLst>
        </pc:picChg>
      </pc:sldChg>
      <pc:sldChg chg="addSp delSp modSp new mod">
        <pc:chgData name="Lesy Maxim" userId="ea16baef-c967-4278-aa72-7c9455610d79" providerId="ADAL" clId="{F150C83B-49DD-4039-9E9C-AEECA5F62A6B}" dt="2024-05-09T19:47:24.270" v="6976" actId="14100"/>
        <pc:sldMkLst>
          <pc:docMk/>
          <pc:sldMk cId="3126658952" sldId="356"/>
        </pc:sldMkLst>
        <pc:spChg chg="mod">
          <ac:chgData name="Lesy Maxim" userId="ea16baef-c967-4278-aa72-7c9455610d79" providerId="ADAL" clId="{F150C83B-49DD-4039-9E9C-AEECA5F62A6B}" dt="2024-05-09T19:44:46.823" v="6958" actId="1076"/>
          <ac:spMkLst>
            <pc:docMk/>
            <pc:sldMk cId="3126658952" sldId="356"/>
            <ac:spMk id="2" creationId="{019B8E94-8708-8473-D6F6-216C86277820}"/>
          </ac:spMkLst>
        </pc:spChg>
        <pc:spChg chg="del">
          <ac:chgData name="Lesy Maxim" userId="ea16baef-c967-4278-aa72-7c9455610d79" providerId="ADAL" clId="{F150C83B-49DD-4039-9E9C-AEECA5F62A6B}" dt="2024-05-09T19:41:07.534" v="6917" actId="478"/>
          <ac:spMkLst>
            <pc:docMk/>
            <pc:sldMk cId="3126658952" sldId="356"/>
            <ac:spMk id="3" creationId="{F996B702-93D6-C681-B1C8-7E0E263E4901}"/>
          </ac:spMkLst>
        </pc:spChg>
        <pc:spChg chg="mod">
          <ac:chgData name="Lesy Maxim" userId="ea16baef-c967-4278-aa72-7c9455610d79" providerId="ADAL" clId="{F150C83B-49DD-4039-9E9C-AEECA5F62A6B}" dt="2024-05-09T19:40:00.903" v="6915" actId="20577"/>
          <ac:spMkLst>
            <pc:docMk/>
            <pc:sldMk cId="3126658952" sldId="356"/>
            <ac:spMk id="4" creationId="{304EAADE-F4CD-0390-A762-2A175E9D0B78}"/>
          </ac:spMkLst>
        </pc:spChg>
        <pc:spChg chg="del">
          <ac:chgData name="Lesy Maxim" userId="ea16baef-c967-4278-aa72-7c9455610d79" providerId="ADAL" clId="{F150C83B-49DD-4039-9E9C-AEECA5F62A6B}" dt="2024-05-09T19:41:06.261" v="6916" actId="478"/>
          <ac:spMkLst>
            <pc:docMk/>
            <pc:sldMk cId="3126658952" sldId="356"/>
            <ac:spMk id="5" creationId="{B4D32630-5B99-D821-7026-28D0629FF4C7}"/>
          </ac:spMkLst>
        </pc:spChg>
        <pc:spChg chg="del">
          <ac:chgData name="Lesy Maxim" userId="ea16baef-c967-4278-aa72-7c9455610d79" providerId="ADAL" clId="{F150C83B-49DD-4039-9E9C-AEECA5F62A6B}" dt="2024-05-09T19:41:08.149" v="6918" actId="478"/>
          <ac:spMkLst>
            <pc:docMk/>
            <pc:sldMk cId="3126658952" sldId="356"/>
            <ac:spMk id="6" creationId="{00DE1159-3403-6F84-2DDB-82DAEDC7BED6}"/>
          </ac:spMkLst>
        </pc:spChg>
        <pc:spChg chg="del">
          <ac:chgData name="Lesy Maxim" userId="ea16baef-c967-4278-aa72-7c9455610d79" providerId="ADAL" clId="{F150C83B-49DD-4039-9E9C-AEECA5F62A6B}" dt="2024-05-09T19:41:06.261" v="6916" actId="478"/>
          <ac:spMkLst>
            <pc:docMk/>
            <pc:sldMk cId="3126658952" sldId="356"/>
            <ac:spMk id="7" creationId="{55A0CB49-8BBE-BCCB-5B26-BED4A0709793}"/>
          </ac:spMkLst>
        </pc:spChg>
        <pc:spChg chg="del">
          <ac:chgData name="Lesy Maxim" userId="ea16baef-c967-4278-aa72-7c9455610d79" providerId="ADAL" clId="{F150C83B-49DD-4039-9E9C-AEECA5F62A6B}" dt="2024-05-09T19:41:06.261" v="6916" actId="478"/>
          <ac:spMkLst>
            <pc:docMk/>
            <pc:sldMk cId="3126658952" sldId="356"/>
            <ac:spMk id="8" creationId="{3A7F43AD-F16F-6107-55F7-C170BECDD6F0}"/>
          </ac:spMkLst>
        </pc:spChg>
        <pc:spChg chg="del">
          <ac:chgData name="Lesy Maxim" userId="ea16baef-c967-4278-aa72-7c9455610d79" providerId="ADAL" clId="{F150C83B-49DD-4039-9E9C-AEECA5F62A6B}" dt="2024-05-09T19:41:11.284" v="6920" actId="478"/>
          <ac:spMkLst>
            <pc:docMk/>
            <pc:sldMk cId="3126658952" sldId="356"/>
            <ac:spMk id="9" creationId="{16B3AAE4-EF5A-B5E6-8D25-BA909CBBE5F7}"/>
          </ac:spMkLst>
        </pc:spChg>
        <pc:spChg chg="del">
          <ac:chgData name="Lesy Maxim" userId="ea16baef-c967-4278-aa72-7c9455610d79" providerId="ADAL" clId="{F150C83B-49DD-4039-9E9C-AEECA5F62A6B}" dt="2024-05-09T19:41:06.261" v="6916" actId="478"/>
          <ac:spMkLst>
            <pc:docMk/>
            <pc:sldMk cId="3126658952" sldId="356"/>
            <ac:spMk id="10" creationId="{41AE2E71-54C0-3A35-BFB2-B020367C4F2E}"/>
          </ac:spMkLst>
        </pc:spChg>
        <pc:spChg chg="del">
          <ac:chgData name="Lesy Maxim" userId="ea16baef-c967-4278-aa72-7c9455610d79" providerId="ADAL" clId="{F150C83B-49DD-4039-9E9C-AEECA5F62A6B}" dt="2024-05-09T19:41:10.451" v="6919" actId="478"/>
          <ac:spMkLst>
            <pc:docMk/>
            <pc:sldMk cId="3126658952" sldId="356"/>
            <ac:spMk id="11" creationId="{30ED8875-14C2-9DA9-C106-430497B8317E}"/>
          </ac:spMkLst>
        </pc:spChg>
        <pc:spChg chg="add mod">
          <ac:chgData name="Lesy Maxim" userId="ea16baef-c967-4278-aa72-7c9455610d79" providerId="ADAL" clId="{F150C83B-49DD-4039-9E9C-AEECA5F62A6B}" dt="2024-05-09T19:47:10.318" v="6974" actId="207"/>
          <ac:spMkLst>
            <pc:docMk/>
            <pc:sldMk cId="3126658952" sldId="356"/>
            <ac:spMk id="13" creationId="{C6896B01-0C3F-D7C3-7616-A89B3EB76925}"/>
          </ac:spMkLst>
        </pc:spChg>
        <pc:picChg chg="add mod">
          <ac:chgData name="Lesy Maxim" userId="ea16baef-c967-4278-aa72-7c9455610d79" providerId="ADAL" clId="{F150C83B-49DD-4039-9E9C-AEECA5F62A6B}" dt="2024-05-09T19:44:53.719" v="6959" actId="1076"/>
          <ac:picMkLst>
            <pc:docMk/>
            <pc:sldMk cId="3126658952" sldId="356"/>
            <ac:picMk id="12" creationId="{B14E1353-8227-3B29-7298-51A94CF79AC0}"/>
          </ac:picMkLst>
        </pc:picChg>
        <pc:picChg chg="add mod">
          <ac:chgData name="Lesy Maxim" userId="ea16baef-c967-4278-aa72-7c9455610d79" providerId="ADAL" clId="{F150C83B-49DD-4039-9E9C-AEECA5F62A6B}" dt="2024-05-09T19:44:53.719" v="6959" actId="1076"/>
          <ac:picMkLst>
            <pc:docMk/>
            <pc:sldMk cId="3126658952" sldId="356"/>
            <ac:picMk id="4098" creationId="{B862919F-747A-B97A-D8A3-2822FE9E2937}"/>
          </ac:picMkLst>
        </pc:picChg>
        <pc:picChg chg="add mod">
          <ac:chgData name="Lesy Maxim" userId="ea16baef-c967-4278-aa72-7c9455610d79" providerId="ADAL" clId="{F150C83B-49DD-4039-9E9C-AEECA5F62A6B}" dt="2024-05-09T19:47:24.270" v="6976" actId="14100"/>
          <ac:picMkLst>
            <pc:docMk/>
            <pc:sldMk cId="3126658952" sldId="356"/>
            <ac:picMk id="4100" creationId="{085A1016-301F-5908-4AF0-51AFF2707139}"/>
          </ac:picMkLst>
        </pc:picChg>
      </pc:sldChg>
      <pc:sldChg chg="new del">
        <pc:chgData name="Lesy Maxim" userId="ea16baef-c967-4278-aa72-7c9455610d79" providerId="ADAL" clId="{F150C83B-49DD-4039-9E9C-AEECA5F62A6B}" dt="2024-05-09T19:47:48.006" v="6993" actId="47"/>
        <pc:sldMkLst>
          <pc:docMk/>
          <pc:sldMk cId="2014019095" sldId="357"/>
        </pc:sldMkLst>
      </pc:sldChg>
      <pc:sldChg chg="modSp add mod">
        <pc:chgData name="Lesy Maxim" userId="ea16baef-c967-4278-aa72-7c9455610d79" providerId="ADAL" clId="{F150C83B-49DD-4039-9E9C-AEECA5F62A6B}" dt="2024-05-09T19:47:44.591" v="6992" actId="20577"/>
        <pc:sldMkLst>
          <pc:docMk/>
          <pc:sldMk cId="4067106652" sldId="358"/>
        </pc:sldMkLst>
        <pc:spChg chg="mod">
          <ac:chgData name="Lesy Maxim" userId="ea16baef-c967-4278-aa72-7c9455610d79" providerId="ADAL" clId="{F150C83B-49DD-4039-9E9C-AEECA5F62A6B}" dt="2024-05-09T19:47:44.591" v="6992" actId="20577"/>
          <ac:spMkLst>
            <pc:docMk/>
            <pc:sldMk cId="4067106652" sldId="358"/>
            <ac:spMk id="2" creationId="{5E81E21A-7076-C670-E20E-156848BEDBFC}"/>
          </ac:spMkLst>
        </pc:spChg>
      </pc:sldChg>
      <pc:sldChg chg="addSp delSp modSp add">
        <pc:chgData name="Lesy Maxim" userId="ea16baef-c967-4278-aa72-7c9455610d79" providerId="ADAL" clId="{F150C83B-49DD-4039-9E9C-AEECA5F62A6B}" dt="2024-05-09T19:55:44.547" v="7018" actId="1076"/>
        <pc:sldMkLst>
          <pc:docMk/>
          <pc:sldMk cId="1004055327" sldId="359"/>
        </pc:sldMkLst>
        <pc:picChg chg="del">
          <ac:chgData name="Lesy Maxim" userId="ea16baef-c967-4278-aa72-7c9455610d79" providerId="ADAL" clId="{F150C83B-49DD-4039-9E9C-AEECA5F62A6B}" dt="2024-05-09T19:54:32.346" v="7009" actId="478"/>
          <ac:picMkLst>
            <pc:docMk/>
            <pc:sldMk cId="1004055327" sldId="359"/>
            <ac:picMk id="7170" creationId="{32152EFD-C59A-4379-C6C4-F1E6A56843C6}"/>
          </ac:picMkLst>
        </pc:picChg>
        <pc:picChg chg="add mod">
          <ac:chgData name="Lesy Maxim" userId="ea16baef-c967-4278-aa72-7c9455610d79" providerId="ADAL" clId="{F150C83B-49DD-4039-9E9C-AEECA5F62A6B}" dt="2024-05-09T19:55:44.547" v="7018" actId="1076"/>
          <ac:picMkLst>
            <pc:docMk/>
            <pc:sldMk cId="1004055327" sldId="359"/>
            <ac:picMk id="9218" creationId="{048DB2A3-E20D-648A-803A-936BAB508269}"/>
          </ac:picMkLst>
        </pc:picChg>
      </pc:sldChg>
      <pc:sldChg chg="add del">
        <pc:chgData name="Lesy Maxim" userId="ea16baef-c967-4278-aa72-7c9455610d79" providerId="ADAL" clId="{F150C83B-49DD-4039-9E9C-AEECA5F62A6B}" dt="2024-05-09T19:54:34.365" v="7011"/>
        <pc:sldMkLst>
          <pc:docMk/>
          <pc:sldMk cId="2427989668" sldId="360"/>
        </pc:sldMkLst>
      </pc:sldChg>
      <pc:sldMasterChg chg="delSldLayout">
        <pc:chgData name="Lesy Maxim" userId="ea16baef-c967-4278-aa72-7c9455610d79" providerId="ADAL" clId="{F150C83B-49DD-4039-9E9C-AEECA5F62A6B}" dt="2024-05-09T13:48:52.399" v="1505" actId="47"/>
        <pc:sldMasterMkLst>
          <pc:docMk/>
          <pc:sldMasterMk cId="1297349460" sldId="2147483648"/>
        </pc:sldMasterMkLst>
        <pc:sldLayoutChg chg="del">
          <pc:chgData name="Lesy Maxim" userId="ea16baef-c967-4278-aa72-7c9455610d79" providerId="ADAL" clId="{F150C83B-49DD-4039-9E9C-AEECA5F62A6B}" dt="2024-05-09T13:48:52.399" v="1505" actId="47"/>
          <pc:sldLayoutMkLst>
            <pc:docMk/>
            <pc:sldMasterMk cId="1297349460" sldId="2147483648"/>
            <pc:sldLayoutMk cId="1694435220" sldId="2147483672"/>
          </pc:sldLayoutMkLst>
        </pc:sldLayoutChg>
      </pc:sldMasterChg>
    </pc:docChg>
  </pc:docChgLst>
  <pc:docChgLst>
    <pc:chgData name="François Jasper" userId="S::jasper.francois@student.howest.be::46a036e9-1903-4849-9deb-b22600bb5239" providerId="AD" clId="Web-{7E58C92A-437D-786F-CD21-EA838D088A5A}"/>
    <pc:docChg chg="modSld">
      <pc:chgData name="François Jasper" userId="S::jasper.francois@student.howest.be::46a036e9-1903-4849-9deb-b22600bb5239" providerId="AD" clId="Web-{7E58C92A-437D-786F-CD21-EA838D088A5A}" dt="2024-05-10T07:28:04.840" v="2" actId="20577"/>
      <pc:docMkLst>
        <pc:docMk/>
      </pc:docMkLst>
      <pc:sldChg chg="modSp">
        <pc:chgData name="François Jasper" userId="S::jasper.francois@student.howest.be::46a036e9-1903-4849-9deb-b22600bb5239" providerId="AD" clId="Web-{7E58C92A-437D-786F-CD21-EA838D088A5A}" dt="2024-05-10T07:28:04.840" v="2" actId="20577"/>
        <pc:sldMkLst>
          <pc:docMk/>
          <pc:sldMk cId="4216962762" sldId="329"/>
        </pc:sldMkLst>
        <pc:spChg chg="mod">
          <ac:chgData name="François Jasper" userId="S::jasper.francois@student.howest.be::46a036e9-1903-4849-9deb-b22600bb5239" providerId="AD" clId="Web-{7E58C92A-437D-786F-CD21-EA838D088A5A}" dt="2024-05-10T07:28:04.840" v="2" actId="20577"/>
          <ac:spMkLst>
            <pc:docMk/>
            <pc:sldMk cId="4216962762" sldId="329"/>
            <ac:spMk id="3" creationId="{40503463-2397-83FB-10FD-A7E3B9ECE31F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80000027_AF3A247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AFC-F74B-AB2F-EB37F1A9D112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AFC-F74B-AB2F-EB37F1A9D112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AFC-F74B-AB2F-EB37F1A9D112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AFC-F74B-AB2F-EB37F1A9D1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Raleway Light" pitchFamily="2" charset="77"/>
                    <a:ea typeface="+mn-ea"/>
                    <a:cs typeface="Poppins" pitchFamily="2" charset="77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AFC-F74B-AB2F-EB37F1A9D11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Raleway Light" pitchFamily="2" charset="77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43E5D89-DA0E-DF76-22A5-0E734D79C5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35E7C3-93FA-E701-F57C-954698C8F9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26EEB-3243-5E44-B947-3CCEBE3FA9F0}" type="datetimeFigureOut">
              <a:rPr lang="en-BA" smtClean="0"/>
              <a:t>05/10/2024</a:t>
            </a:fld>
            <a:endParaRPr lang="en-B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2AC46D-E738-DD72-F303-A5B6DAABD0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5FF98-814B-81F0-BEAC-82B2E31D60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95B739-C2BF-3D4A-8CD6-A29F995412D5}" type="slidenum">
              <a:rPr lang="en-BA" smtClean="0"/>
              <a:t>‹#›</a:t>
            </a:fld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14644991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9866E-555A-E84C-894C-BCBF3C2A306F}" type="datetimeFigureOut">
              <a:rPr lang="en-BA" smtClean="0"/>
              <a:t>05/10/2024</a:t>
            </a:fld>
            <a:endParaRPr lang="en-B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5393ED-8F75-3E42-9632-C0E39D6C0273}" type="slidenum">
              <a:rPr lang="en-BA" smtClean="0"/>
              <a:t>‹#›</a:t>
            </a:fld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9062563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04039" y="-352633"/>
            <a:ext cx="6183922" cy="2466904"/>
          </a:xfrm>
        </p:spPr>
        <p:txBody>
          <a:bodyPr anchor="b">
            <a:noAutofit/>
          </a:bodyPr>
          <a:lstStyle>
            <a:lvl1pPr algn="ctr">
              <a:defRPr sz="4800" b="1" i="0" spc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04038" y="2114271"/>
            <a:ext cx="6183922" cy="770580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0105" y="1044058"/>
            <a:ext cx="9890187" cy="1143344"/>
          </a:xfrm>
        </p:spPr>
        <p:txBody>
          <a:bodyPr/>
          <a:lstStyle>
            <a:lvl1pPr>
              <a:defRPr sz="5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/>
              <a:t>Bullet Points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39418" y="3122131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01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220105" y="2241087"/>
            <a:ext cx="9878053" cy="414269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62005" y="3122131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86DCE465-1F6E-EC0F-B833-B6301D9E762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39418" y="4608656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03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B1DE8F84-FCC5-B3F8-29FF-DD9F79502EA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62005" y="4608656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11BD4F97-7446-D1DC-3422-53F2CE14B07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26199" y="3122131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02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2A02CF6B-67EF-14E6-AF39-9FF9A901CF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610600" y="3122131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31D41ECE-7255-4E90-FC66-BE8E90C5752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26199" y="4608656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04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63D80AF5-2F23-598B-DA49-DD0EDD0370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610600" y="4608656"/>
            <a:ext cx="2503194" cy="114334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2854276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1179" y="1043873"/>
            <a:ext cx="2728974" cy="1143345"/>
          </a:xfrm>
        </p:spPr>
        <p:txBody>
          <a:bodyPr/>
          <a:lstStyle>
            <a:lvl1pPr algn="l">
              <a:defRPr sz="54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/>
              <a:t>Bullet Points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649" y="2328920"/>
            <a:ext cx="2688171" cy="1161888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6197" y="2235020"/>
            <a:ext cx="2144883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F50082-D24B-BD3E-099D-F5DC7F4EB0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2799" y="2235020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E189179-D9A8-9E04-2A5D-0BC0959A1B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9825" y="4950206"/>
            <a:ext cx="2230576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51B992BE-4D1F-656A-831F-2DED9A42BA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52603" y="4950206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FC640694-EC23-E40F-A62D-B5A3455D3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5743" y="4931917"/>
            <a:ext cx="2719076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97918C-F7AE-FC93-D8EE-3749D6A73E6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186680" y="1064165"/>
            <a:ext cx="2184400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FFB0A5"/>
                </a:solidFill>
              </a:rPr>
              <a:t>01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5BF7AC6-AD92-5217-576E-BD125115CCC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852603" y="1043873"/>
            <a:ext cx="2184400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F82A02"/>
                </a:solidFill>
              </a:rPr>
              <a:t>02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A085812-FCB6-F229-0C45-88ADD4F7425B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5186679" y="3753606"/>
            <a:ext cx="2230575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00904D"/>
                </a:solidFill>
              </a:rPr>
              <a:t>04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A115B5A-7A06-48EA-8032-D059A659953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852603" y="3756104"/>
            <a:ext cx="2184400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FFB000"/>
                </a:solidFill>
              </a:rPr>
              <a:t>05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7F0B15-939B-E207-8270-52F810853B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1056648" y="3753606"/>
            <a:ext cx="2688171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60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0C7FBA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29017158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Bullet Points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1179" y="1043873"/>
            <a:ext cx="2728974" cy="1143345"/>
          </a:xfrm>
        </p:spPr>
        <p:txBody>
          <a:bodyPr/>
          <a:lstStyle>
            <a:lvl1pPr algn="l">
              <a:defRPr sz="54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/>
              <a:t>Bullet Points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56649" y="2328920"/>
            <a:ext cx="2688171" cy="1161888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86B7A75-0E50-63E8-09D7-6015707A0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26197" y="2235020"/>
            <a:ext cx="2144883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1FF50082-D24B-BD3E-099D-F5DC7F4EB0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42799" y="2235020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FE189179-D9A8-9E04-2A5D-0BC0959A1BB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89825" y="4950206"/>
            <a:ext cx="2230576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51B992BE-4D1F-656A-831F-2DED9A42BA3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52603" y="4950206"/>
            <a:ext cx="2194204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FC640694-EC23-E40F-A62D-B5A3455D34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025743" y="4931917"/>
            <a:ext cx="2719076" cy="114334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697918C-F7AE-FC93-D8EE-3749D6A73E6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186680" y="1064165"/>
            <a:ext cx="2184400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54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FFB0A5"/>
                </a:solidFill>
              </a:rPr>
              <a:t>ONE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5BF7AC6-AD92-5217-576E-BD125115CCC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2603" y="1043873"/>
            <a:ext cx="2184400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54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F82A02"/>
                </a:solidFill>
              </a:rPr>
              <a:t>TWO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A085812-FCB6-F229-0C45-88ADD4F742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86679" y="3753606"/>
            <a:ext cx="2230575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54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00904D"/>
                </a:solidFill>
              </a:rPr>
              <a:t>FOUR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DA115B5A-7A06-48EA-8032-D059A6599532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52603" y="3756104"/>
            <a:ext cx="2184400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54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FFB000"/>
                </a:solidFill>
              </a:rPr>
              <a:t>FIVE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367F0B15-939B-E207-8270-52F810853B3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056648" y="3753606"/>
            <a:ext cx="2688171" cy="11176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5400" b="1" i="0">
                <a:solidFill>
                  <a:schemeClr val="tx1"/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BA" sz="6600">
                <a:solidFill>
                  <a:srgbClr val="0C7FBA"/>
                </a:solidFill>
              </a:rPr>
              <a:t>THREE</a:t>
            </a:r>
          </a:p>
        </p:txBody>
      </p:sp>
    </p:spTree>
    <p:extLst>
      <p:ext uri="{BB962C8B-B14F-4D97-AF65-F5344CB8AC3E}">
        <p14:creationId xmlns:p14="http://schemas.microsoft.com/office/powerpoint/2010/main" val="33306130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B32D8-29AF-47BE-F528-18320092ED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Pie Chart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935174-EDB3-AA62-19B0-66A06EC49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1FAD3-7D74-E093-8112-9B35EEBDE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A666E-8E63-C7A0-B128-85BB43D49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146">
            <a:extLst>
              <a:ext uri="{FF2B5EF4-FFF2-40B4-BE49-F238E27FC236}">
                <a16:creationId xmlns:a16="http://schemas.microsoft.com/office/drawing/2014/main" id="{D918A8D6-FE78-4E5E-AE5D-911F04D07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02180" y="2458193"/>
            <a:ext cx="4114800" cy="293320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A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501D0571-3C15-534C-E568-AAC449CE6CC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466194885"/>
              </p:ext>
            </p:extLst>
          </p:nvPr>
        </p:nvGraphicFramePr>
        <p:xfrm>
          <a:off x="5569528" y="2011680"/>
          <a:ext cx="4903190" cy="3680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398232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72299-A3CC-1D89-95A1-29EE67C097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Comparison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F8532D-D048-EA52-7223-5F2A2F036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124459-7809-A304-9B71-6644D2D7D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9A000A-B344-BFBB-5748-A6AE314B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1D1A39B2-D33F-CB8D-47CD-281B02B3E6F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05365" y="5041116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A4FB3A1-E1E8-08B2-2931-9955A6A6B6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83072" y="5041116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A352258-7048-9B45-CC24-629D6A2842D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91062" y="3143405"/>
            <a:ext cx="2809875" cy="1600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7200" b="1" i="0">
                <a:latin typeface="Raleway Black" pitchFamily="2" charset="77"/>
                <a:cs typeface="Poppins" pitchFamily="2" charset="77"/>
              </a:defRPr>
            </a:lvl1pPr>
          </a:lstStyle>
          <a:p>
            <a:pPr lvl="0"/>
            <a:r>
              <a:rPr lang="en-GB"/>
              <a:t>Vs</a:t>
            </a:r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428130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18E15-B2A3-35C6-17E7-A5AB9CC10C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4692" y="1720411"/>
            <a:ext cx="4783016" cy="14870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Phone </a:t>
            </a:r>
            <a:r>
              <a:rPr lang="en-GB" err="1"/>
              <a:t>Mockup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064D3EC-41E7-A8FE-F446-E25A59F7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D81ED-6E48-9823-9C06-04658E62C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3B0311-1BEF-101A-F873-E97F01A5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146">
            <a:extLst>
              <a:ext uri="{FF2B5EF4-FFF2-40B4-BE49-F238E27FC236}">
                <a16:creationId xmlns:a16="http://schemas.microsoft.com/office/drawing/2014/main" id="{99040FF2-2313-9CBF-DB13-870671C0AC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94692" y="3207434"/>
            <a:ext cx="4783016" cy="2138289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A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0D10C97-E510-204A-FBED-C3B8C06A660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8988" y="1011114"/>
            <a:ext cx="3376612" cy="7094661"/>
          </a:xfrm>
          <a:prstGeom prst="roundRect">
            <a:avLst>
              <a:gd name="adj" fmla="val 11980"/>
            </a:avLst>
          </a:prstGeom>
        </p:spPr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25879445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3FEBE-3021-2637-65FF-480F2B0DED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Process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75FFF8-EC5C-1BFB-B6EB-DEC4A91C7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02ECD-0A8E-23C2-D320-DE1E74B8D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3AE252-2A61-51E0-7909-259E18088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6DF56F15-3756-6BBF-CD28-DD54D0850D9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12543" y="2442736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01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16C4B2E-1539-35C3-2DFB-354EB63FC4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01138" y="3751727"/>
            <a:ext cx="2184400" cy="644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DDA7B794-F7F3-9B43-CE56-6113B53799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4603" y="2442736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02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48F4F3E2-AAA1-41FC-72CC-6B67EC540F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93198" y="3751727"/>
            <a:ext cx="2184400" cy="644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7E5A3CF7-82C9-EE36-1F91-CF2F9F2BC1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909853" y="2442736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03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3D1CB59-70E9-46EE-294E-CE0F912469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98448" y="3751727"/>
            <a:ext cx="2184400" cy="644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5AA685A6-E960-37ED-6B3A-DA167A2AC5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1138" y="4399427"/>
            <a:ext cx="2184400" cy="1281302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4D9D9B1-F74F-05A5-6BF9-2611903FD07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93198" y="4399427"/>
            <a:ext cx="2184400" cy="1281302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B6ACEEFA-A3A1-D204-778F-58201DE1450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98448" y="4399427"/>
            <a:ext cx="2184400" cy="1281302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05099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D72B6-7411-7DF6-AFEF-34C13BF8F2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Process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C691E2-C346-167A-6DD0-6463F435D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9A133D-8DB5-B147-A183-B585F8B15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49E794-1857-22FF-7224-C46A59F56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D2D48E-6EE1-6029-5085-FD9D90C9F438}"/>
              </a:ext>
            </a:extLst>
          </p:cNvPr>
          <p:cNvGrpSpPr/>
          <p:nvPr userDrawn="1"/>
        </p:nvGrpSpPr>
        <p:grpSpPr>
          <a:xfrm>
            <a:off x="5559552" y="1772158"/>
            <a:ext cx="1072896" cy="4584192"/>
            <a:chOff x="5559552" y="1772158"/>
            <a:chExt cx="1072896" cy="458419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4B9BD88-561D-D189-F21F-BD2FA29D3AF5}"/>
                </a:ext>
              </a:extLst>
            </p:cNvPr>
            <p:cNvSpPr/>
            <p:nvPr userDrawn="1"/>
          </p:nvSpPr>
          <p:spPr>
            <a:xfrm>
              <a:off x="5559552" y="1772158"/>
              <a:ext cx="1072896" cy="1072896"/>
            </a:xfrm>
            <a:prstGeom prst="ellipse">
              <a:avLst/>
            </a:prstGeom>
            <a:solidFill>
              <a:srgbClr val="E3A8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A" sz="3600" b="1" i="0">
                  <a:latin typeface="Raleway" pitchFamily="2" charset="77"/>
                </a:rPr>
                <a:t>01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08BF3E-7113-30B1-8DDD-68B33EA2B0DB}"/>
                </a:ext>
              </a:extLst>
            </p:cNvPr>
            <p:cNvSpPr/>
            <p:nvPr userDrawn="1"/>
          </p:nvSpPr>
          <p:spPr>
            <a:xfrm>
              <a:off x="5559552" y="3542158"/>
              <a:ext cx="1072896" cy="1072896"/>
            </a:xfrm>
            <a:prstGeom prst="ellipse">
              <a:avLst/>
            </a:prstGeom>
            <a:solidFill>
              <a:srgbClr val="E3A8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A" sz="3600" b="1" i="0">
                  <a:latin typeface="Raleway" pitchFamily="2" charset="77"/>
                </a:rPr>
                <a:t>02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751162F-D5B3-B70A-66F2-A7C633603DFF}"/>
                </a:ext>
              </a:extLst>
            </p:cNvPr>
            <p:cNvSpPr/>
            <p:nvPr userDrawn="1"/>
          </p:nvSpPr>
          <p:spPr>
            <a:xfrm>
              <a:off x="5559552" y="5283454"/>
              <a:ext cx="1072896" cy="1072896"/>
            </a:xfrm>
            <a:prstGeom prst="ellipse">
              <a:avLst/>
            </a:prstGeom>
            <a:solidFill>
              <a:srgbClr val="E3A87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A" sz="3600" b="1" i="0">
                  <a:latin typeface="Raleway" pitchFamily="2" charset="77"/>
                </a:rPr>
                <a:t>03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60341BF-B45B-E24C-AD11-0BAAA47A4B02}"/>
                </a:ext>
              </a:extLst>
            </p:cNvPr>
            <p:cNvCxnSpPr>
              <a:stCxn id="6" idx="4"/>
              <a:endCxn id="7" idx="0"/>
            </p:cNvCxnSpPr>
            <p:nvPr userDrawn="1"/>
          </p:nvCxnSpPr>
          <p:spPr>
            <a:xfrm>
              <a:off x="6096000" y="2845054"/>
              <a:ext cx="0" cy="6971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E17CA58-F2E6-BEEA-1755-CCF039BA90C0}"/>
                </a:ext>
              </a:extLst>
            </p:cNvPr>
            <p:cNvCxnSpPr/>
            <p:nvPr userDrawn="1"/>
          </p:nvCxnSpPr>
          <p:spPr>
            <a:xfrm>
              <a:off x="6096000" y="4600702"/>
              <a:ext cx="0" cy="6971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64FCF4E1-49FB-8EAF-31E6-A098C57671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831977"/>
            <a:ext cx="3718560" cy="644525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3654D94-1BDE-4932-32EF-955CDD631D6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72768" y="2479678"/>
            <a:ext cx="3718560" cy="697104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DA87A8D6-682F-B92D-40E1-69633D9B4A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72768" y="5014089"/>
            <a:ext cx="3718560" cy="644525"/>
          </a:xfrm>
        </p:spPr>
        <p:txBody>
          <a:bodyPr anchor="ctr">
            <a:normAutofit/>
          </a:bodyPr>
          <a:lstStyle>
            <a:lvl1pPr marL="0" indent="0" algn="r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10992FE-A84F-A511-6948-61D56AE828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72768" y="5661790"/>
            <a:ext cx="3718560" cy="697104"/>
          </a:xfrm>
        </p:spPr>
        <p:txBody>
          <a:bodyPr>
            <a:normAutofit/>
          </a:bodyPr>
          <a:lstStyle>
            <a:lvl1pPr marL="0" indent="0" algn="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EFEE7B1A-4547-8663-2B81-457274FC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900673" y="3423033"/>
            <a:ext cx="3718560" cy="644525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584D964C-AF06-1AD2-2AE8-953E1DB7C94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900673" y="4070734"/>
            <a:ext cx="3718560" cy="697104"/>
          </a:xfrm>
        </p:spPr>
        <p:txBody>
          <a:bodyPr>
            <a:normAutofit/>
          </a:bodyPr>
          <a:lstStyle>
            <a:lvl1pPr marL="0" indent="0" algn="l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35052811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14EB-7F0F-AA17-3561-7CD5C8FA82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Analysis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F42CC9-345A-621F-D934-C157A8111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EC54B-AB67-12FD-B72F-0A0D7985D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FD32F-4DF3-E1AA-C2E9-6BBD701D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B391B11-25FB-4554-1E42-990CEA08891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2270127"/>
            <a:ext cx="2184400" cy="644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8EF818F-33A4-03BC-82F4-5F9E449F05E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2917827"/>
            <a:ext cx="2184400" cy="949323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F5B3EABA-60B6-D76F-8F68-EC3A57D674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62050" y="4079877"/>
            <a:ext cx="2184400" cy="644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2E8990D1-571F-972F-5D0B-7914F3875E0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162050" y="4727577"/>
            <a:ext cx="2184400" cy="949323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C3EEE8D1-4910-7C67-0F2B-D06BE66697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91550" y="4079877"/>
            <a:ext cx="2184400" cy="644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AD30DF6D-A433-87C3-D810-F4BC56DFF23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1550" y="4727577"/>
            <a:ext cx="2184400" cy="949323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F042135-9D51-547E-43D2-1A2CC66AC5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24900" y="2041527"/>
            <a:ext cx="2184400" cy="644525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1B0EEDB3-2563-9F60-684D-667CAA2340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724900" y="2689227"/>
            <a:ext cx="2184400" cy="949323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733330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end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D3EF-1E68-54D0-49FC-2C3B22904A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Calendar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59ED4-614E-B0F8-133E-A7C88CA91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BCA36B-2A57-8505-0255-78485A214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56300-6F95-CA9D-0328-B18FFB4C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D7CA59-09DE-34EE-A7C4-E291C7793D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30808" y="2011363"/>
            <a:ext cx="7239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Raleway" pitchFamily="2" charset="77"/>
              </a:defRPr>
            </a:lvl1pPr>
          </a:lstStyle>
          <a:p>
            <a:pPr lvl="0"/>
            <a:r>
              <a:rPr lang="en-GB"/>
              <a:t>Mon</a:t>
            </a:r>
            <a:endParaRPr lang="en-B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FAA8006A-A4B0-1B24-9F43-6CB9080FC0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9591" y="2011363"/>
            <a:ext cx="7239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Raleway" pitchFamily="2" charset="77"/>
              </a:defRPr>
            </a:lvl1pPr>
          </a:lstStyle>
          <a:p>
            <a:pPr lvl="0"/>
            <a:r>
              <a:rPr lang="en-GB"/>
              <a:t>Tue</a:t>
            </a:r>
            <a:endParaRPr lang="en-BA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E08CD639-7997-7A80-F258-0680AECE75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828374" y="2011363"/>
            <a:ext cx="7239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Raleway" pitchFamily="2" charset="77"/>
              </a:defRPr>
            </a:lvl1pPr>
          </a:lstStyle>
          <a:p>
            <a:pPr lvl="0"/>
            <a:r>
              <a:rPr lang="en-GB"/>
              <a:t>Wed</a:t>
            </a:r>
            <a:endParaRPr lang="en-BA"/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BF0DD4E-4680-5BBB-D2E9-6EFA044F3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77157" y="2011363"/>
            <a:ext cx="7239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Raleway" pitchFamily="2" charset="77"/>
              </a:defRPr>
            </a:lvl1pPr>
          </a:lstStyle>
          <a:p>
            <a:pPr lvl="0"/>
            <a:r>
              <a:rPr lang="en-GB"/>
              <a:t>Thu</a:t>
            </a:r>
            <a:endParaRPr lang="en-BA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A1CD3A10-F873-8132-B56D-0E204DAA7C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25940" y="2011363"/>
            <a:ext cx="7239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Raleway" pitchFamily="2" charset="77"/>
              </a:defRPr>
            </a:lvl1pPr>
          </a:lstStyle>
          <a:p>
            <a:pPr lvl="0"/>
            <a:r>
              <a:rPr lang="en-GB"/>
              <a:t>Fri</a:t>
            </a:r>
            <a:endParaRPr lang="en-BA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7D7493E-9381-8FDC-E901-5C37964B0ED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374723" y="2011363"/>
            <a:ext cx="7239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Raleway" pitchFamily="2" charset="77"/>
              </a:defRPr>
            </a:lvl1pPr>
          </a:lstStyle>
          <a:p>
            <a:pPr lvl="0"/>
            <a:r>
              <a:rPr lang="en-GB"/>
              <a:t>Sat</a:t>
            </a:r>
            <a:endParaRPr lang="en-BA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84432F10-38A4-18A3-A2C6-75120120A7F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23508" y="2011363"/>
            <a:ext cx="723900" cy="365125"/>
          </a:xfrm>
        </p:spPr>
        <p:txBody>
          <a:bodyPr>
            <a:normAutofit/>
          </a:bodyPr>
          <a:lstStyle>
            <a:lvl1pPr marL="0" indent="0" algn="ctr">
              <a:buNone/>
              <a:defRPr sz="1800" b="1" i="0">
                <a:latin typeface="Raleway" pitchFamily="2" charset="77"/>
              </a:defRPr>
            </a:lvl1pPr>
          </a:lstStyle>
          <a:p>
            <a:pPr lvl="0"/>
            <a:r>
              <a:rPr lang="en-GB"/>
              <a:t>Sun</a:t>
            </a:r>
            <a:endParaRPr lang="en-BA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3FB16383-6280-9BA7-F8FD-D89F642FA2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30808" y="2773363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</a:t>
            </a:r>
            <a:endParaRPr lang="en-BA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5B90FC1D-C62E-C668-27E7-02E407430E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79591" y="2773363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</a:t>
            </a:r>
            <a:endParaRPr lang="en-BA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270308E-85D9-7791-81A6-81E4BB20F0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28374" y="2773363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3</a:t>
            </a:r>
            <a:endParaRPr lang="en-BA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26C9F36-783D-0540-8E22-C74490FBF7F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7157" y="2773363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4</a:t>
            </a:r>
            <a:endParaRPr lang="en-BA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C1F78BC-205F-71D0-0971-6B0DEC6C08F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25940" y="2773363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5</a:t>
            </a:r>
            <a:endParaRPr lang="en-BA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E8D0B56F-A36A-1DF9-14D4-10EA44067BB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374723" y="2773363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6</a:t>
            </a:r>
            <a:endParaRPr lang="en-BA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394E3727-6E3E-ED60-E2C1-399BD0B48F2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23508" y="2773363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7</a:t>
            </a:r>
            <a:endParaRPr lang="en-B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C543F1-6D92-8071-3DBD-ABF588FB8D0E}"/>
              </a:ext>
            </a:extLst>
          </p:cNvPr>
          <p:cNvCxnSpPr/>
          <p:nvPr userDrawn="1"/>
        </p:nvCxnSpPr>
        <p:spPr>
          <a:xfrm>
            <a:off x="1285517" y="2552700"/>
            <a:ext cx="556260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Placeholder 6">
            <a:extLst>
              <a:ext uri="{FF2B5EF4-FFF2-40B4-BE49-F238E27FC236}">
                <a16:creationId xmlns:a16="http://schemas.microsoft.com/office/drawing/2014/main" id="{9835A6DB-56F0-C1BB-06F1-0EF83358212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30808" y="3450019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8</a:t>
            </a:r>
            <a:endParaRPr lang="en-BA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62663CBE-B525-1CD5-CACC-93585C603B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979591" y="3450019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9</a:t>
            </a:r>
            <a:endParaRPr lang="en-BA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14B37BAA-DD5B-BC73-BCAE-0121640DC84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828374" y="3450019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10</a:t>
            </a:r>
            <a:endParaRPr lang="en-BA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5E41C661-E290-F680-8574-B185710DAA1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77157" y="3450019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11</a:t>
            </a:r>
            <a:endParaRPr lang="en-BA"/>
          </a:p>
        </p:txBody>
      </p:sp>
      <p:sp>
        <p:nvSpPr>
          <p:cNvPr id="27" name="Text Placeholder 6">
            <a:extLst>
              <a:ext uri="{FF2B5EF4-FFF2-40B4-BE49-F238E27FC236}">
                <a16:creationId xmlns:a16="http://schemas.microsoft.com/office/drawing/2014/main" id="{CCB80201-D050-3A35-8E5E-87B45916D33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25940" y="3450019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12</a:t>
            </a:r>
            <a:endParaRPr lang="en-BA"/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935A158A-6FEE-11F6-E9DE-9DA2F1E9436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374723" y="3450019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13</a:t>
            </a:r>
            <a:endParaRPr lang="en-BA"/>
          </a:p>
        </p:txBody>
      </p:sp>
      <p:sp>
        <p:nvSpPr>
          <p:cNvPr id="29" name="Text Placeholder 6">
            <a:extLst>
              <a:ext uri="{FF2B5EF4-FFF2-40B4-BE49-F238E27FC236}">
                <a16:creationId xmlns:a16="http://schemas.microsoft.com/office/drawing/2014/main" id="{5DE519B6-478A-98D2-BAA3-AA1F77FFAE4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3508" y="3450019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14</a:t>
            </a:r>
            <a:endParaRPr lang="en-BA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C44A3B02-118C-FDEA-E781-D2419363FD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130808" y="4126675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15</a:t>
            </a:r>
            <a:endParaRPr lang="en-BA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2D0F8A42-3BD9-1EFF-1D7F-5F61F307D52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79591" y="4126675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16</a:t>
            </a:r>
            <a:endParaRPr lang="en-BA"/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9CC82FE2-145A-97D0-DDA5-316AD675F24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828374" y="4126675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17</a:t>
            </a:r>
            <a:endParaRPr lang="en-BA"/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5FCFD5E-FE18-D11F-260A-AC2A9F5CF19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77157" y="4126675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18</a:t>
            </a:r>
            <a:endParaRPr lang="en-BA"/>
          </a:p>
        </p:txBody>
      </p:sp>
      <p:sp>
        <p:nvSpPr>
          <p:cNvPr id="34" name="Text Placeholder 6">
            <a:extLst>
              <a:ext uri="{FF2B5EF4-FFF2-40B4-BE49-F238E27FC236}">
                <a16:creationId xmlns:a16="http://schemas.microsoft.com/office/drawing/2014/main" id="{0F793C3D-39A1-4CE3-75EA-7FFC3A6DC28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25940" y="4126675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19</a:t>
            </a:r>
            <a:endParaRPr lang="en-BA"/>
          </a:p>
        </p:txBody>
      </p:sp>
      <p:sp>
        <p:nvSpPr>
          <p:cNvPr id="35" name="Text Placeholder 6">
            <a:extLst>
              <a:ext uri="{FF2B5EF4-FFF2-40B4-BE49-F238E27FC236}">
                <a16:creationId xmlns:a16="http://schemas.microsoft.com/office/drawing/2014/main" id="{92BA4AE2-8B31-3CC4-F3F3-E07C6E0CEEE9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374723" y="4126675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20</a:t>
            </a:r>
            <a:endParaRPr lang="en-BA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594BDD1A-4167-6F4F-B122-6FDD3868BC6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23508" y="4126675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21</a:t>
            </a:r>
            <a:endParaRPr lang="en-BA"/>
          </a:p>
        </p:txBody>
      </p:sp>
      <p:sp>
        <p:nvSpPr>
          <p:cNvPr id="37" name="Text Placeholder 6">
            <a:extLst>
              <a:ext uri="{FF2B5EF4-FFF2-40B4-BE49-F238E27FC236}">
                <a16:creationId xmlns:a16="http://schemas.microsoft.com/office/drawing/2014/main" id="{E3D80DCC-1674-01F9-BB2A-699FAF1EBC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130808" y="4803331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22</a:t>
            </a:r>
            <a:endParaRPr lang="en-BA"/>
          </a:p>
        </p:txBody>
      </p:sp>
      <p:sp>
        <p:nvSpPr>
          <p:cNvPr id="38" name="Text Placeholder 6">
            <a:extLst>
              <a:ext uri="{FF2B5EF4-FFF2-40B4-BE49-F238E27FC236}">
                <a16:creationId xmlns:a16="http://schemas.microsoft.com/office/drawing/2014/main" id="{BC279CD1-9F8C-DAE4-EDD8-CB7BCDA1B5F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979591" y="4803331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23</a:t>
            </a:r>
            <a:endParaRPr lang="en-BA"/>
          </a:p>
        </p:txBody>
      </p:sp>
      <p:sp>
        <p:nvSpPr>
          <p:cNvPr id="39" name="Text Placeholder 6">
            <a:extLst>
              <a:ext uri="{FF2B5EF4-FFF2-40B4-BE49-F238E27FC236}">
                <a16:creationId xmlns:a16="http://schemas.microsoft.com/office/drawing/2014/main" id="{F24EA6CF-3375-E292-52CF-45284FC50F6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828374" y="4803331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24</a:t>
            </a:r>
            <a:endParaRPr lang="en-BA"/>
          </a:p>
        </p:txBody>
      </p:sp>
      <p:sp>
        <p:nvSpPr>
          <p:cNvPr id="40" name="Text Placeholder 6">
            <a:extLst>
              <a:ext uri="{FF2B5EF4-FFF2-40B4-BE49-F238E27FC236}">
                <a16:creationId xmlns:a16="http://schemas.microsoft.com/office/drawing/2014/main" id="{605D4D4B-CD19-CBD4-C490-9C16ED84099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677157" y="4803331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25</a:t>
            </a:r>
            <a:endParaRPr lang="en-BA"/>
          </a:p>
        </p:txBody>
      </p:sp>
      <p:sp>
        <p:nvSpPr>
          <p:cNvPr id="41" name="Text Placeholder 6">
            <a:extLst>
              <a:ext uri="{FF2B5EF4-FFF2-40B4-BE49-F238E27FC236}">
                <a16:creationId xmlns:a16="http://schemas.microsoft.com/office/drawing/2014/main" id="{75135273-0762-8D2B-D4C0-380E342EE93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525940" y="4803331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26</a:t>
            </a:r>
            <a:endParaRPr lang="en-BA"/>
          </a:p>
        </p:txBody>
      </p:sp>
      <p:sp>
        <p:nvSpPr>
          <p:cNvPr id="42" name="Text Placeholder 6">
            <a:extLst>
              <a:ext uri="{FF2B5EF4-FFF2-40B4-BE49-F238E27FC236}">
                <a16:creationId xmlns:a16="http://schemas.microsoft.com/office/drawing/2014/main" id="{A036B940-04D5-D56D-1938-6BA77B89CE18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374723" y="4803331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27</a:t>
            </a:r>
            <a:endParaRPr lang="en-BA"/>
          </a:p>
        </p:txBody>
      </p:sp>
      <p:sp>
        <p:nvSpPr>
          <p:cNvPr id="43" name="Text Placeholder 6">
            <a:extLst>
              <a:ext uri="{FF2B5EF4-FFF2-40B4-BE49-F238E27FC236}">
                <a16:creationId xmlns:a16="http://schemas.microsoft.com/office/drawing/2014/main" id="{A4B2821B-32F7-D73C-F9EE-DE59F4E3AB0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23508" y="4803331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28</a:t>
            </a:r>
            <a:endParaRPr lang="en-BA"/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4C1B5AC0-6653-DECA-52A1-A99D4D0F13C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30808" y="5479987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29</a:t>
            </a:r>
            <a:endParaRPr lang="en-BA"/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60DB27AF-E1A9-F0B7-16FA-47B17A744D2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1979591" y="5479987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30</a:t>
            </a:r>
            <a:endParaRPr lang="en-BA"/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523CD53E-D930-F7E8-FAD8-7D23A9418E7F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828374" y="5479987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31</a:t>
            </a:r>
            <a:endParaRPr lang="en-BA"/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1C20133A-6B55-80D4-1265-1F73F1F69F1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677157" y="5479987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x</a:t>
            </a:r>
            <a:endParaRPr lang="en-BA"/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C25617C2-594A-F9E8-55F7-33D6EB75FB2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25940" y="5479987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x</a:t>
            </a:r>
            <a:endParaRPr lang="en-BA"/>
          </a:p>
        </p:txBody>
      </p:sp>
      <p:sp>
        <p:nvSpPr>
          <p:cNvPr id="49" name="Text Placeholder 6">
            <a:extLst>
              <a:ext uri="{FF2B5EF4-FFF2-40B4-BE49-F238E27FC236}">
                <a16:creationId xmlns:a16="http://schemas.microsoft.com/office/drawing/2014/main" id="{5820EF03-AB80-B705-BD7D-4130929822C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374723" y="5479987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x</a:t>
            </a:r>
            <a:endParaRPr lang="en-BA"/>
          </a:p>
        </p:txBody>
      </p:sp>
      <p:sp>
        <p:nvSpPr>
          <p:cNvPr id="50" name="Text Placeholder 6">
            <a:extLst>
              <a:ext uri="{FF2B5EF4-FFF2-40B4-BE49-F238E27FC236}">
                <a16:creationId xmlns:a16="http://schemas.microsoft.com/office/drawing/2014/main" id="{6C009832-95C1-DE21-618E-A31E4376F47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223508" y="5479987"/>
            <a:ext cx="723900" cy="50018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 b="0" i="0">
                <a:latin typeface="Raleway Light" pitchFamily="2" charset="77"/>
              </a:defRPr>
            </a:lvl1pPr>
          </a:lstStyle>
          <a:p>
            <a:pPr lvl="0"/>
            <a:r>
              <a:rPr lang="en-GB"/>
              <a:t>x</a:t>
            </a:r>
            <a:endParaRPr lang="en-BA"/>
          </a:p>
        </p:txBody>
      </p:sp>
      <p:sp>
        <p:nvSpPr>
          <p:cNvPr id="51" name="Text Placeholder 14">
            <a:extLst>
              <a:ext uri="{FF2B5EF4-FFF2-40B4-BE49-F238E27FC236}">
                <a16:creationId xmlns:a16="http://schemas.microsoft.com/office/drawing/2014/main" id="{DFDB4BA6-4F24-5E72-B127-C77B39F0A88A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280400" y="1855207"/>
            <a:ext cx="3024209" cy="64452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6863D66E-13BD-E09D-211F-980D5C520286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80400" y="2502908"/>
            <a:ext cx="3024209" cy="64452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BC1AC50A-550E-9CE1-DCC9-BA6FBB26391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280400" y="3193727"/>
            <a:ext cx="3024209" cy="64452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516EA7B1-11E9-47A1-9E7B-BED09F0DD3BF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280400" y="3841428"/>
            <a:ext cx="3024209" cy="64452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7FD9C93D-992B-EFA9-574B-FAAB03C62C2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8280400" y="4523103"/>
            <a:ext cx="3024209" cy="64452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Title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65275303-F27A-2046-75C1-400D8BDE459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280400" y="5170804"/>
            <a:ext cx="3024209" cy="644525"/>
          </a:xfr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609475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5595" y="1502351"/>
            <a:ext cx="9296400" cy="983208"/>
          </a:xfrm>
        </p:spPr>
        <p:txBody>
          <a:bodyPr/>
          <a:lstStyle>
            <a:lvl1pPr>
              <a:defRPr sz="5400" b="1" i="0" spc="3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/>
              <a:t>Table of Contents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1195" y="3235749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9790" y="454474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53000" y="3267483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41595" y="4576474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53400" y="3235749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41995" y="454474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31908424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6885C-F7FC-E9D3-3DA6-886D042807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2142" y="1152145"/>
            <a:ext cx="4843018" cy="1487023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Image Slide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2690CA-A6BB-6FF5-C975-AF716BE1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72DFB9-72ED-1348-CC8A-B397FE91A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84067-2AAF-1900-443C-5559BE1F3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1D10668-F993-B996-2AF2-25A36BA61E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1432" y="1152145"/>
            <a:ext cx="3587750" cy="4480306"/>
          </a:xfrm>
        </p:spPr>
        <p:txBody>
          <a:bodyPr/>
          <a:lstStyle/>
          <a:p>
            <a:endParaRPr lang="en-BA"/>
          </a:p>
        </p:txBody>
      </p:sp>
      <p:sp>
        <p:nvSpPr>
          <p:cNvPr id="8" name="Text Placeholder 146">
            <a:extLst>
              <a:ext uri="{FF2B5EF4-FFF2-40B4-BE49-F238E27FC236}">
                <a16:creationId xmlns:a16="http://schemas.microsoft.com/office/drawing/2014/main" id="{1D62E030-9364-ACFD-5367-9744F09F923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22144" y="2639169"/>
            <a:ext cx="4783016" cy="2993282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 algn="l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942496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FB6A9B-E22E-1F47-71DF-E045E99F9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E8B2CF-1E7C-BC5C-40CF-03449B7B2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01E3D7-76AA-3B39-A858-457418742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F8183430-91AD-A885-39B7-0E003ACA2A0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00578" y="4978359"/>
            <a:ext cx="1053215" cy="1096887"/>
          </a:xfrm>
        </p:spPr>
        <p:txBody>
          <a:bodyPr>
            <a:noAutofit/>
          </a:bodyPr>
          <a:lstStyle>
            <a:lvl1pPr marL="0" indent="0">
              <a:buNone/>
              <a:defRPr sz="16700" b="1" i="0">
                <a:solidFill>
                  <a:srgbClr val="DC3C35"/>
                </a:solidFill>
                <a:latin typeface="Raleway" pitchFamily="2" charset="77"/>
                <a:cs typeface="Poppins" pitchFamily="2" charset="77"/>
              </a:defRPr>
            </a:lvl1pPr>
            <a:lvl2pPr marL="457189" indent="0">
              <a:buNone/>
              <a:defRPr sz="10000">
                <a:solidFill>
                  <a:schemeClr val="tx1"/>
                </a:solidFill>
              </a:defRPr>
            </a:lvl2pPr>
            <a:lvl3pPr marL="914377" indent="0">
              <a:buNone/>
              <a:defRPr sz="10000">
                <a:solidFill>
                  <a:schemeClr val="tx1"/>
                </a:solidFill>
              </a:defRPr>
            </a:lvl3pPr>
            <a:lvl4pPr marL="1371566" indent="0">
              <a:buNone/>
              <a:defRPr sz="10000">
                <a:solidFill>
                  <a:schemeClr val="tx1"/>
                </a:solidFill>
              </a:defRPr>
            </a:lvl4pPr>
            <a:lvl5pPr marL="1828754" indent="0">
              <a:buNone/>
              <a:defRPr sz="10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“</a:t>
            </a:r>
          </a:p>
        </p:txBody>
      </p:sp>
      <p:sp>
        <p:nvSpPr>
          <p:cNvPr id="2" name="Text Placeholder 19">
            <a:extLst>
              <a:ext uri="{FF2B5EF4-FFF2-40B4-BE49-F238E27FC236}">
                <a16:creationId xmlns:a16="http://schemas.microsoft.com/office/drawing/2014/main" id="{37566035-F4DE-0703-96C1-2C215A60CE2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00578" y="631957"/>
            <a:ext cx="1053215" cy="1204111"/>
          </a:xfrm>
        </p:spPr>
        <p:txBody>
          <a:bodyPr>
            <a:noAutofit/>
          </a:bodyPr>
          <a:lstStyle>
            <a:lvl1pPr marL="0" indent="0">
              <a:buNone/>
              <a:defRPr sz="16700" b="1" i="0">
                <a:solidFill>
                  <a:srgbClr val="DC3C35"/>
                </a:solidFill>
                <a:latin typeface="Raleway" pitchFamily="2" charset="77"/>
                <a:cs typeface="Poppins" pitchFamily="2" charset="77"/>
              </a:defRPr>
            </a:lvl1pPr>
            <a:lvl2pPr marL="457189" indent="0">
              <a:buNone/>
              <a:defRPr sz="10000">
                <a:solidFill>
                  <a:schemeClr val="tx1"/>
                </a:solidFill>
              </a:defRPr>
            </a:lvl2pPr>
            <a:lvl3pPr marL="914377" indent="0">
              <a:buNone/>
              <a:defRPr sz="10000">
                <a:solidFill>
                  <a:schemeClr val="tx1"/>
                </a:solidFill>
              </a:defRPr>
            </a:lvl3pPr>
            <a:lvl4pPr marL="1371566" indent="0">
              <a:buNone/>
              <a:defRPr sz="10000">
                <a:solidFill>
                  <a:schemeClr val="tx1"/>
                </a:solidFill>
              </a:defRPr>
            </a:lvl4pPr>
            <a:lvl5pPr marL="1828754" indent="0">
              <a:buNone/>
              <a:defRPr sz="10000"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“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16D8B2-F808-67C7-E918-16EA259624B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1857853"/>
            <a:ext cx="10515600" cy="31422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1pPr>
            <a:lvl2pPr marL="457189" indent="0" algn="ctr">
              <a:buNone/>
              <a:defRPr sz="32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2pPr>
            <a:lvl3pPr marL="914377" indent="0" algn="ctr">
              <a:buNone/>
              <a:defRPr sz="28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3pPr>
            <a:lvl4pPr marL="1371566" indent="0" algn="ctr">
              <a:buNone/>
              <a:defRPr sz="24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4pPr>
            <a:lvl5pPr marL="1828754" indent="0" algn="ctr">
              <a:buNone/>
              <a:defRPr sz="2400" b="0" i="0">
                <a:solidFill>
                  <a:schemeClr val="tx1"/>
                </a:solidFill>
                <a:latin typeface="Raleway Light" pitchFamily="2" charset="77"/>
                <a:cs typeface="Poppins Light" pitchFamily="2" charset="77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1981856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/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08961" y="3069529"/>
            <a:ext cx="4678771" cy="1358724"/>
          </a:xfrm>
        </p:spPr>
        <p:txBody>
          <a:bodyPr anchor="b">
            <a:noAutofit/>
          </a:bodyPr>
          <a:lstStyle>
            <a:lvl1pPr algn="ctr">
              <a:defRPr sz="48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/>
              <a:t>This is a great headline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8961" y="4428253"/>
            <a:ext cx="4678771" cy="568939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E4CB27F-E9FF-D2F9-1927-CC3186B4A1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42295" y="1287588"/>
            <a:ext cx="3278209" cy="902318"/>
          </a:xfrm>
        </p:spPr>
        <p:txBody>
          <a:bodyPr>
            <a:noAutofit/>
          </a:bodyPr>
          <a:lstStyle>
            <a:lvl1pPr marL="0" indent="0" algn="ctr">
              <a:buNone/>
              <a:defRPr sz="6600" b="1" i="0">
                <a:solidFill>
                  <a:srgbClr val="DC3C35"/>
                </a:solidFill>
                <a:latin typeface="Raleway" pitchFamily="2" charset="77"/>
                <a:cs typeface="Poppins SemiBold" pitchFamily="2" charset="77"/>
              </a:defRPr>
            </a:lvl1pPr>
            <a:lvl2pPr marL="457200" indent="0" algn="ctr">
              <a:buNone/>
              <a:defRPr sz="8000" b="1"/>
            </a:lvl2pPr>
            <a:lvl3pPr marL="914400" indent="0" algn="ctr">
              <a:buNone/>
              <a:defRPr sz="8000" b="1"/>
            </a:lvl3pPr>
            <a:lvl4pPr marL="1371600" indent="0" algn="ctr">
              <a:buNone/>
              <a:defRPr sz="8000" b="1"/>
            </a:lvl4pPr>
            <a:lvl5pPr marL="1828800" indent="0" algn="ctr">
              <a:buNone/>
              <a:defRPr sz="8000" b="1"/>
            </a:lvl5pPr>
          </a:lstStyle>
          <a:p>
            <a:pPr lvl="0"/>
            <a:r>
              <a:rPr lang="en-GB"/>
              <a:t>01</a:t>
            </a:r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3406861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6808" y="1983179"/>
            <a:ext cx="3827584" cy="2316480"/>
          </a:xfrm>
        </p:spPr>
        <p:txBody>
          <a:bodyPr anchor="b">
            <a:noAutofit/>
          </a:bodyPr>
          <a:lstStyle>
            <a:lvl1pPr algn="ctr">
              <a:defRPr sz="48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6301" y="4299659"/>
            <a:ext cx="4583727" cy="551687"/>
          </a:xfr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 Light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68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A4301-8BE9-C06D-C215-A8DBE4F96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647" y="1120789"/>
            <a:ext cx="6832083" cy="1487023"/>
          </a:xfrm>
        </p:spPr>
        <p:txBody>
          <a:bodyPr/>
          <a:lstStyle>
            <a:lvl1pPr>
              <a:defRPr sz="48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/>
              <a:t>Click to edit Master title style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806608-A9D5-F4A9-C669-3D5B7B785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1EAE1B-8CF7-0FD3-2C07-B4EDC2D70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F8AA9-E9F7-3392-2B66-90624BAD9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7" name="Text Placeholder 146">
            <a:extLst>
              <a:ext uri="{FF2B5EF4-FFF2-40B4-BE49-F238E27FC236}">
                <a16:creationId xmlns:a16="http://schemas.microsoft.com/office/drawing/2014/main" id="{158984E4-6607-F2FC-54E3-700017AE5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73131" y="2994471"/>
            <a:ext cx="6832600" cy="2781300"/>
          </a:xfrm>
        </p:spPr>
        <p:txBody>
          <a:bodyPr/>
          <a:lstStyle>
            <a:lvl1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algn="ctr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1809365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97C72-0E3E-DF1F-AFE5-B787E2E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6A3C5-89FA-12F4-167F-9236E38C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1C1A3-344D-1BC1-20D8-94D859CA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7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A3DE4-68A8-666A-2D33-809D190875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79585"/>
            <a:ext cx="10515600" cy="1487023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GB"/>
              <a:t>Strategy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6AA515-76E0-C681-9B2E-3580EFC7B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374D0-CFAF-E557-059A-21F787E1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F4E237-12FE-969D-EAB7-46242C0C5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573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39F3C-0B46-FDCF-A90E-54C9109990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434725"/>
            <a:ext cx="10515600" cy="1325563"/>
          </a:xfrm>
        </p:spPr>
        <p:txBody>
          <a:bodyPr>
            <a:noAutofit/>
          </a:bodyPr>
          <a:lstStyle>
            <a:lvl1pPr>
              <a:defRPr sz="88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US" sz="9600"/>
              <a:t>1 320 500 500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D854E8-6C92-7C8F-8FFD-72FA6BD57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4C4AD9-5462-3406-6F57-23AEE1668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E56353-C766-5803-A196-637E2D911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AC4FDC9-4150-1B77-A91B-F0FDF90F67C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00209" y="4832820"/>
            <a:ext cx="9169388" cy="576263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z="2800" b="0"/>
              <a:t>Big numbers catch your audience’s attention!</a:t>
            </a:r>
          </a:p>
        </p:txBody>
      </p:sp>
    </p:spTree>
    <p:extLst>
      <p:ext uri="{BB962C8B-B14F-4D97-AF65-F5344CB8AC3E}">
        <p14:creationId xmlns:p14="http://schemas.microsoft.com/office/powerpoint/2010/main" val="1240850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3605B-5E4A-F69A-5CEC-BA8AD68D5D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8405" y="1153080"/>
            <a:ext cx="9296400" cy="983208"/>
          </a:xfrm>
        </p:spPr>
        <p:txBody>
          <a:bodyPr/>
          <a:lstStyle>
            <a:lvl1pPr>
              <a:defRPr sz="5400" b="1" i="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cs typeface="Poppins SemiBold" pitchFamily="2" charset="77"/>
              </a:defRPr>
            </a:lvl1pPr>
          </a:lstStyle>
          <a:p>
            <a:r>
              <a:rPr lang="en-GB"/>
              <a:t>Bullet Points</a:t>
            </a:r>
            <a:endParaRPr lang="en-B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8B9972-5F6A-EAE4-03F7-7FBA8E7BC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14322-2607-4586-D9DE-009F6DB3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C227C-47A8-6110-CD3E-C66249004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C43B5A5-9E0B-D8B0-5366-B49C87F3DB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1193" y="3325579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01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C5BB349-05BC-7752-0098-827C6879F3B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729788" y="463457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ACDF793C-6B45-6F02-943B-559A9F23A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64405" y="3804304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02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6B517031-A255-DEEE-8B3E-C7D950801FD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53000" y="5113295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250A2F5E-1437-30DC-2422-779D82CFB3B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76212" y="3325579"/>
            <a:ext cx="2184400" cy="1117600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</a:lstStyle>
          <a:p>
            <a:pPr lvl="0"/>
            <a:r>
              <a:rPr lang="en-BA"/>
              <a:t>03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378FB7-5A7B-A36C-4A42-DA1C24AA654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64807" y="4634570"/>
            <a:ext cx="2184400" cy="644525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965CE8D1-6E81-EB7C-E007-F1A179C4FC3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08406" y="2158387"/>
            <a:ext cx="9284994" cy="502810"/>
          </a:xfrm>
        </p:spPr>
        <p:txBody>
          <a:bodyPr>
            <a:normAutofit/>
          </a:bodyPr>
          <a:lstStyle>
            <a:lvl1pPr marL="0" indent="0" algn="ctr">
              <a:buNone/>
              <a:defRPr sz="2000" b="0" i="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cs typeface="Poppins" pitchFamily="2" charset="77"/>
              </a:defRPr>
            </a:lvl1pPr>
          </a:lstStyle>
          <a:p>
            <a:pPr lvl="0"/>
            <a:r>
              <a:rPr lang="en-BA"/>
              <a:t>Sample Text</a:t>
            </a:r>
          </a:p>
        </p:txBody>
      </p:sp>
    </p:spTree>
    <p:extLst>
      <p:ext uri="{BB962C8B-B14F-4D97-AF65-F5344CB8AC3E}">
        <p14:creationId xmlns:p14="http://schemas.microsoft.com/office/powerpoint/2010/main" val="1046481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hyperlink" Target="http://www.prezentr.com/?utm_source=templates&amp;utm_medium=presentation&amp;utm_campaign=free_downloads_2020" TargetMode="Externa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524657"/>
            <a:ext cx="10515600" cy="14870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11681"/>
            <a:ext cx="10515600" cy="39843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276D79ED-3FA7-4EF8-964B-EB8BCFAB02F8}" type="datetimeFigureOut">
              <a:rPr lang="en-US" smtClean="0"/>
              <a:pPr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610475" y="4914981"/>
            <a:ext cx="896556" cy="324395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113768" y="2546065"/>
            <a:ext cx="3888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>
                <a:solidFill>
                  <a:schemeClr val="tx1">
                    <a:lumMod val="50000"/>
                    <a:lumOff val="50000"/>
                  </a:schemeClr>
                </a:solidFill>
              </a:rPr>
              <a:t>Find</a:t>
            </a:r>
            <a:r>
              <a:rPr lang="bs-Latn-BA" sz="1200" baseline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bs-Latn-BA" sz="1200">
                <a:solidFill>
                  <a:schemeClr val="tx1">
                    <a:lumMod val="50000"/>
                    <a:lumOff val="50000"/>
                  </a:schemeClr>
                </a:solidFill>
              </a:rPr>
              <a:t>ore PowerPoint templates</a:t>
            </a:r>
            <a:r>
              <a:rPr lang="bs-Latn-BA" sz="1200" baseline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bs-Latn-BA" sz="1200" b="1" baseline="0">
                <a:solidFill>
                  <a:schemeClr val="tx1">
                    <a:lumMod val="50000"/>
                    <a:lumOff val="50000"/>
                  </a:schemeClr>
                </a:solidFill>
                <a:hlinkClick r:id="rId25"/>
              </a:rPr>
              <a:t>prezentr.com</a:t>
            </a:r>
            <a:r>
              <a:rPr lang="bs-Latn-BA" sz="1200" baseline="0">
                <a:solidFill>
                  <a:schemeClr val="tx1">
                    <a:lumMod val="50000"/>
                    <a:lumOff val="50000"/>
                  </a:schemeClr>
                </a:solidFill>
              </a:rPr>
              <a:t>!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85" r:id="rId3"/>
    <p:sldLayoutId id="2147483686" r:id="rId4"/>
    <p:sldLayoutId id="2147483681" r:id="rId5"/>
    <p:sldLayoutId id="2147483658" r:id="rId6"/>
    <p:sldLayoutId id="2147483684" r:id="rId7"/>
    <p:sldLayoutId id="2147483663" r:id="rId8"/>
    <p:sldLayoutId id="2147483660" r:id="rId9"/>
    <p:sldLayoutId id="2147483661" r:id="rId10"/>
    <p:sldLayoutId id="2147483662" r:id="rId11"/>
    <p:sldLayoutId id="2147483695" r:id="rId12"/>
    <p:sldLayoutId id="2147483687" r:id="rId13"/>
    <p:sldLayoutId id="2147483689" r:id="rId14"/>
    <p:sldLayoutId id="2147483694" r:id="rId15"/>
    <p:sldLayoutId id="2147483690" r:id="rId16"/>
    <p:sldLayoutId id="2147483696" r:id="rId17"/>
    <p:sldLayoutId id="2147483691" r:id="rId18"/>
    <p:sldLayoutId id="2147483692" r:id="rId19"/>
    <p:sldLayoutId id="2147483693" r:id="rId20"/>
    <p:sldLayoutId id="2147483697" r:id="rId2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800" b="1" i="0" kern="1200">
          <a:solidFill>
            <a:schemeClr val="tx1">
              <a:lumMod val="85000"/>
              <a:lumOff val="15000"/>
            </a:schemeClr>
          </a:solidFill>
          <a:latin typeface="Raleway" pitchFamily="2" charset="77"/>
          <a:ea typeface="Helvetica Neue" panose="02000503000000020004" pitchFamily="2" charset="0"/>
          <a:cs typeface="Poppins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>
              <a:lumMod val="85000"/>
              <a:lumOff val="15000"/>
            </a:schemeClr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>
              <a:lumMod val="85000"/>
              <a:lumOff val="15000"/>
            </a:schemeClr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>
              <a:lumMod val="85000"/>
              <a:lumOff val="15000"/>
            </a:schemeClr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>
              <a:lumMod val="85000"/>
              <a:lumOff val="15000"/>
            </a:schemeClr>
          </a:solidFill>
          <a:latin typeface="Raleway" pitchFamily="2" charset="77"/>
          <a:ea typeface="Open Sans" panose="020B0606030504020204" pitchFamily="34" charset="0"/>
          <a:cs typeface="Poppins Medium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8506A-2665-AD53-6AB3-CDBB71772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03627" y="2684499"/>
            <a:ext cx="5197085" cy="1721229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BA" sz="6000">
                <a:latin typeface="Raleway" pitchFamily="2" charset="77"/>
                <a:cs typeface="Poppins" pitchFamily="2" charset="77"/>
              </a:rPr>
              <a:t>P</a:t>
            </a:r>
            <a:r>
              <a:rPr lang="en-GB" sz="6000">
                <a:latin typeface="Raleway" pitchFamily="2" charset="77"/>
                <a:cs typeface="Poppins" pitchFamily="2" charset="77"/>
              </a:rPr>
              <a:t>a</a:t>
            </a:r>
            <a:r>
              <a:rPr lang="en-BA" sz="6000">
                <a:latin typeface="Raleway" pitchFamily="2" charset="77"/>
                <a:cs typeface="Poppins" pitchFamily="2" charset="77"/>
              </a:rPr>
              <a:t>ris Olympics 2024</a:t>
            </a:r>
            <a:endParaRPr lang="en-BA" sz="3600">
              <a:latin typeface="Raleway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34185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40859-9E3F-5EF8-1D39-7771048C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verdere aandachtspunten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4DF3AD2-8E76-B930-B90E-FA72C68A24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/>
              <a:t>we leren onze data kennen …</a:t>
            </a:r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C97F443-49C0-1632-AE80-F3067C934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179052" y="2857327"/>
            <a:ext cx="2184400" cy="1117600"/>
          </a:xfrm>
        </p:spPr>
        <p:txBody>
          <a:bodyPr/>
          <a:lstStyle/>
          <a:p>
            <a:r>
              <a:rPr lang="nl-BE">
                <a:solidFill>
                  <a:srgbClr val="EDAAC8"/>
                </a:solidFill>
              </a:rPr>
              <a:t>2</a:t>
            </a:r>
            <a:endParaRPr lang="en-US">
              <a:solidFill>
                <a:srgbClr val="EDAAC8"/>
              </a:solidFill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8CC782D-5272-0CA0-1811-439EB76D62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363452" y="2857327"/>
            <a:ext cx="6031831" cy="1143345"/>
          </a:xfrm>
        </p:spPr>
        <p:txBody>
          <a:bodyPr>
            <a:normAutofit/>
          </a:bodyPr>
          <a:lstStyle/>
          <a:p>
            <a:pPr algn="l"/>
            <a:r>
              <a:rPr lang="nl-BE"/>
              <a:t>geen historische data (geen BMI per atleet per Spelen)</a:t>
            </a:r>
            <a:br>
              <a:rPr lang="nl-BE"/>
            </a:br>
            <a:r>
              <a:rPr lang="nl-BE"/>
              <a:t>    </a:t>
            </a:r>
            <a:r>
              <a:rPr lang="nl-BE" sz="1800" b="1">
                <a:solidFill>
                  <a:schemeClr val="tx1"/>
                </a:solidFill>
                <a:sym typeface="Wingdings" panose="05000000000000000000" pitchFamily="2" charset="2"/>
              </a:rPr>
              <a:t>🏅</a:t>
            </a:r>
            <a:r>
              <a:rPr lang="nl-BE">
                <a:sym typeface="Wingdings" panose="05000000000000000000" pitchFamily="2" charset="2"/>
              </a:rPr>
              <a:t> geen trends mogelijk</a:t>
            </a:r>
            <a:endParaRPr lang="en-US"/>
          </a:p>
        </p:txBody>
      </p:sp>
      <p:sp>
        <p:nvSpPr>
          <p:cNvPr id="6" name="Tijdelijke aanduiding voor tekst 7">
            <a:extLst>
              <a:ext uri="{FF2B5EF4-FFF2-40B4-BE49-F238E27FC236}">
                <a16:creationId xmlns:a16="http://schemas.microsoft.com/office/drawing/2014/main" id="{058BB960-5932-5DC7-0939-671E1587FC04}"/>
              </a:ext>
            </a:extLst>
          </p:cNvPr>
          <p:cNvSpPr txBox="1">
            <a:spLocks/>
          </p:cNvSpPr>
          <p:nvPr/>
        </p:nvSpPr>
        <p:spPr>
          <a:xfrm>
            <a:off x="2179051" y="4000672"/>
            <a:ext cx="2184400" cy="1117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BA" sz="6600" b="1" i="0" kern="1200" dirty="0">
                <a:solidFill>
                  <a:srgbClr val="DC3C35"/>
                </a:solidFill>
                <a:latin typeface="Raleway" pitchFamily="2" charset="77"/>
                <a:ea typeface="Open Sans" panose="020B0606030504020204" pitchFamily="34" charset="0"/>
                <a:cs typeface="Poppins SemiBold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>
                <a:solidFill>
                  <a:srgbClr val="EDAAC8"/>
                </a:solidFill>
              </a:rPr>
              <a:t>3</a:t>
            </a:r>
            <a:endParaRPr lang="en-US">
              <a:solidFill>
                <a:srgbClr val="EDAAC8"/>
              </a:solidFill>
            </a:endParaRPr>
          </a:p>
        </p:txBody>
      </p:sp>
      <p:sp>
        <p:nvSpPr>
          <p:cNvPr id="7" name="Tijdelijke aanduiding voor tekst 8">
            <a:extLst>
              <a:ext uri="{FF2B5EF4-FFF2-40B4-BE49-F238E27FC236}">
                <a16:creationId xmlns:a16="http://schemas.microsoft.com/office/drawing/2014/main" id="{43D7AC18-0A7F-DF00-511E-E2630A2B4276}"/>
              </a:ext>
            </a:extLst>
          </p:cNvPr>
          <p:cNvSpPr txBox="1">
            <a:spLocks/>
          </p:cNvSpPr>
          <p:nvPr/>
        </p:nvSpPr>
        <p:spPr>
          <a:xfrm>
            <a:off x="4363452" y="4000672"/>
            <a:ext cx="6031830" cy="1143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/>
              <a:t>enkel topsporters</a:t>
            </a:r>
            <a:br>
              <a:rPr lang="nl-BE"/>
            </a:br>
            <a:r>
              <a:rPr lang="nl-BE"/>
              <a:t>    </a:t>
            </a:r>
            <a:r>
              <a:rPr lang="nl-BE" sz="1800" b="1">
                <a:solidFill>
                  <a:schemeClr val="tx1"/>
                </a:solidFill>
                <a:sym typeface="Wingdings" panose="05000000000000000000" pitchFamily="2" charset="2"/>
              </a:rPr>
              <a:t>🏅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/>
              <a:t>jouw BMI is misschien ook geschikt,</a:t>
            </a:r>
            <a:br>
              <a:rPr lang="nl-BE"/>
            </a:br>
            <a:r>
              <a:rPr lang="nl-BE"/>
              <a:t>          maar je bent geen topsporter!</a:t>
            </a:r>
            <a:endParaRPr lang="en-US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C5464411-F00E-02FC-698E-4137F6224307}"/>
              </a:ext>
            </a:extLst>
          </p:cNvPr>
          <p:cNvSpPr txBox="1">
            <a:spLocks/>
          </p:cNvSpPr>
          <p:nvPr/>
        </p:nvSpPr>
        <p:spPr>
          <a:xfrm>
            <a:off x="4363450" y="5118272"/>
            <a:ext cx="4888833" cy="1143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8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91218-B14D-B011-2F99-66D645C7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primaire analyse</a:t>
            </a:r>
            <a:br>
              <a:rPr lang="nl-BE"/>
            </a:br>
            <a:r>
              <a:rPr lang="nl-BE"/>
              <a:t> finale dataset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7AE0FB-C205-DD34-D826-C44406A7A5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/>
              <a:t>BMI distributie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A4458296-5AAC-7A5E-9B88-D2632CD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70" y="4447107"/>
            <a:ext cx="3043238" cy="225366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92E483-B665-EEA2-6FF3-1117793E1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77" y="4460230"/>
            <a:ext cx="3043238" cy="2240540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0503463-2397-83FB-10FD-A7E3B9ECE31F}"/>
              </a:ext>
            </a:extLst>
          </p:cNvPr>
          <p:cNvSpPr txBox="1">
            <a:spLocks/>
          </p:cNvSpPr>
          <p:nvPr/>
        </p:nvSpPr>
        <p:spPr>
          <a:xfrm>
            <a:off x="2624338" y="2812585"/>
            <a:ext cx="7393038" cy="164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 Atleten hebben doorgaans een normaal BMI (~21)</a:t>
            </a:r>
          </a:p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 Genormaliseerde waardes verwacht tussen (0 – 1)</a:t>
            </a:r>
          </a:p>
          <a:p>
            <a:pPr algn="l"/>
            <a:r>
              <a:rPr lang="nl-BE" sz="2000" b="1">
                <a:solidFill>
                  <a:schemeClr val="tx1"/>
                </a:solidFill>
                <a:latin typeface="Raleway Light"/>
                <a:ea typeface="Open Sans"/>
                <a:cs typeface="Poppins Light"/>
                <a:sym typeface="Wingdings" panose="05000000000000000000" pitchFamily="2" charset="2"/>
              </a:rPr>
              <a:t>🏅 Uitschieters kunnen gerelateerd worden sportcategorieën</a:t>
            </a:r>
            <a:endParaRPr lang="en-GB" sz="2000" b="1">
              <a:solidFill>
                <a:schemeClr val="tx1"/>
              </a:solidFill>
              <a:latin typeface="Raleway Light"/>
              <a:ea typeface="Open Sans"/>
              <a:cs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4216962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91218-B14D-B011-2F99-66D645C7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primaire analyse</a:t>
            </a:r>
            <a:br>
              <a:rPr lang="nl-BE"/>
            </a:br>
            <a:r>
              <a:rPr lang="nl-BE"/>
              <a:t> finale dataset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7AE0FB-C205-DD34-D826-C44406A7A5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/>
              <a:t>BMI distributie</a:t>
            </a:r>
            <a:endParaRPr lang="en-US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A4458296-5AAC-7A5E-9B88-D2632CD4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370" y="4447107"/>
            <a:ext cx="3043238" cy="2253663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092E483-B665-EEA2-6FF3-1117793E1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877" y="4460230"/>
            <a:ext cx="3043238" cy="2240540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0503463-2397-83FB-10FD-A7E3B9ECE31F}"/>
              </a:ext>
            </a:extLst>
          </p:cNvPr>
          <p:cNvSpPr txBox="1">
            <a:spLocks/>
          </p:cNvSpPr>
          <p:nvPr/>
        </p:nvSpPr>
        <p:spPr>
          <a:xfrm>
            <a:off x="2624338" y="2812585"/>
            <a:ext cx="7393038" cy="164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 Atleten hebben doorgaans een normaal BMI (~21)</a:t>
            </a:r>
          </a:p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 Genormaliseerde waardes verwacht tussen (0 – 1)</a:t>
            </a:r>
          </a:p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🏅Uitschieters kunnen gerelateerd worden sportcategorieën</a:t>
            </a:r>
            <a:endParaRPr lang="en-GB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143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91218-B14D-B011-2F99-66D645C7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primaire analyse</a:t>
            </a:r>
            <a:br>
              <a:rPr lang="nl-BE"/>
            </a:br>
            <a:r>
              <a:rPr lang="nl-BE"/>
              <a:t> finale dataset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7AE0FB-C205-DD34-D826-C44406A7A5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/>
              <a:t>BMI t.o.v. leeftijd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0503463-2397-83FB-10FD-A7E3B9ECE31F}"/>
              </a:ext>
            </a:extLst>
          </p:cNvPr>
          <p:cNvSpPr txBox="1">
            <a:spLocks/>
          </p:cNvSpPr>
          <p:nvPr/>
        </p:nvSpPr>
        <p:spPr>
          <a:xfrm>
            <a:off x="2624338" y="2812585"/>
            <a:ext cx="7393038" cy="164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🏅Bijna alle </a:t>
            </a:r>
            <a:r>
              <a:rPr lang="nl-BE" sz="2000" b="1" err="1">
                <a:solidFill>
                  <a:schemeClr val="tx1"/>
                </a:solidFill>
                <a:sym typeface="Wingdings" panose="05000000000000000000" pitchFamily="2" charset="2"/>
              </a:rPr>
              <a:t>BMIs</a:t>
            </a:r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 komen voor bij bijna alle leeftijd</a:t>
            </a:r>
          </a:p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🏅BMI van ~21 weer waarneembaar over alle leeftijden</a:t>
            </a:r>
          </a:p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🏅Uitzondering: naar mate de leeftijd stijgt, neemt de BMI af</a:t>
            </a:r>
            <a:endParaRPr lang="en-GB" sz="2000" b="1">
              <a:solidFill>
                <a:schemeClr val="tx1"/>
              </a:solidFill>
            </a:endParaRPr>
          </a:p>
        </p:txBody>
      </p:sp>
      <p:pic>
        <p:nvPicPr>
          <p:cNvPr id="18" name="Afbeelding 17">
            <a:extLst>
              <a:ext uri="{FF2B5EF4-FFF2-40B4-BE49-F238E27FC236}">
                <a16:creationId xmlns:a16="http://schemas.microsoft.com/office/drawing/2014/main" id="{2431B60D-FAE1-256D-B3D8-EC83BE18B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119" y="4243388"/>
            <a:ext cx="3433762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7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591218-B14D-B011-2F99-66D645C73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primaire analyse</a:t>
            </a:r>
            <a:br>
              <a:rPr lang="nl-BE"/>
            </a:br>
            <a:r>
              <a:rPr lang="nl-BE"/>
              <a:t> finale dataset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47AE0FB-C205-DD34-D826-C44406A7A58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/>
              <a:t>BMI t.o.v. positie</a:t>
            </a:r>
            <a:endParaRPr lang="en-US"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40503463-2397-83FB-10FD-A7E3B9ECE31F}"/>
              </a:ext>
            </a:extLst>
          </p:cNvPr>
          <p:cNvSpPr txBox="1">
            <a:spLocks/>
          </p:cNvSpPr>
          <p:nvPr/>
        </p:nvSpPr>
        <p:spPr>
          <a:xfrm>
            <a:off x="2624338" y="2812585"/>
            <a:ext cx="7393038" cy="16476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🏅≠ ‘winst’ (goud, zilver brons)</a:t>
            </a:r>
          </a:p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🏅wél rangschikking van alle deelnemers (incl. winnaars)</a:t>
            </a:r>
          </a:p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🏅vertoont ‘</a:t>
            </a:r>
            <a:r>
              <a:rPr lang="nl-BE" sz="2000" b="1" err="1">
                <a:solidFill>
                  <a:schemeClr val="tx1"/>
                </a:solidFill>
                <a:sym typeface="Wingdings" panose="05000000000000000000" pitchFamily="2" charset="2"/>
              </a:rPr>
              <a:t>winst-posities</a:t>
            </a:r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’ overheen alle </a:t>
            </a:r>
            <a:r>
              <a:rPr lang="nl-BE" sz="2000" b="1" err="1">
                <a:solidFill>
                  <a:schemeClr val="tx1"/>
                </a:solidFill>
                <a:sym typeface="Wingdings" panose="05000000000000000000" pitchFamily="2" charset="2"/>
              </a:rPr>
              <a:t>BMI’s</a:t>
            </a:r>
            <a:endParaRPr lang="nl-BE" sz="2000" b="1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🏅vertoont meer deelnemers in ‘standaard’ BMI-schaal</a:t>
            </a:r>
          </a:p>
          <a:p>
            <a:pPr algn="l"/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🏅hogere </a:t>
            </a:r>
            <a:r>
              <a:rPr lang="nl-BE" sz="2000" b="1" err="1">
                <a:solidFill>
                  <a:schemeClr val="tx1"/>
                </a:solidFill>
                <a:sym typeface="Wingdings" panose="05000000000000000000" pitchFamily="2" charset="2"/>
              </a:rPr>
              <a:t>BMI’s</a:t>
            </a:r>
            <a:r>
              <a:rPr lang="nl-BE" sz="2000" b="1">
                <a:solidFill>
                  <a:schemeClr val="tx1"/>
                </a:solidFill>
                <a:sym typeface="Wingdings" panose="05000000000000000000" pitchFamily="2" charset="2"/>
              </a:rPr>
              <a:t> kennen minder hoge posities (minder groepssport)</a:t>
            </a:r>
            <a:endParaRPr lang="en-GB" sz="2000" b="1">
              <a:solidFill>
                <a:schemeClr val="tx1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9370A238-DAC0-3E90-DB04-FCAA118C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363" y="4617459"/>
            <a:ext cx="2773751" cy="2162586"/>
          </a:xfrm>
          <a:prstGeom prst="rect">
            <a:avLst/>
          </a:prstGeom>
        </p:spPr>
      </p:pic>
      <p:sp>
        <p:nvSpPr>
          <p:cNvPr id="9" name="Rechteraccolade 8">
            <a:extLst>
              <a:ext uri="{FF2B5EF4-FFF2-40B4-BE49-F238E27FC236}">
                <a16:creationId xmlns:a16="http://schemas.microsoft.com/office/drawing/2014/main" id="{234188D1-0C30-2353-CB19-DF0FB6F606AC}"/>
              </a:ext>
            </a:extLst>
          </p:cNvPr>
          <p:cNvSpPr/>
          <p:nvPr/>
        </p:nvSpPr>
        <p:spPr>
          <a:xfrm>
            <a:off x="4210405" y="6189420"/>
            <a:ext cx="293299" cy="327804"/>
          </a:xfrm>
          <a:prstGeom prst="rightBrace">
            <a:avLst/>
          </a:prstGeom>
          <a:noFill/>
          <a:ln w="28575">
            <a:solidFill>
              <a:srgbClr val="EDAA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DAAC8"/>
              </a:solidFill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854A9294-AF2D-27CB-B432-39D569C7977F}"/>
              </a:ext>
            </a:extLst>
          </p:cNvPr>
          <p:cNvSpPr txBox="1"/>
          <p:nvPr/>
        </p:nvSpPr>
        <p:spPr>
          <a:xfrm>
            <a:off x="4720364" y="6168656"/>
            <a:ext cx="425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>
                <a:solidFill>
                  <a:srgbClr val="EDAAC8"/>
                </a:solidFill>
              </a:rPr>
              <a:t>Er wordt gewonnen overheen alle </a:t>
            </a:r>
            <a:r>
              <a:rPr lang="nl-BE" err="1">
                <a:solidFill>
                  <a:srgbClr val="EDAAC8"/>
                </a:solidFill>
              </a:rPr>
              <a:t>BMI’s</a:t>
            </a:r>
            <a:endParaRPr lang="en-US">
              <a:solidFill>
                <a:srgbClr val="EDAAC8"/>
              </a:solidFill>
            </a:endParaRPr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CC1790AF-063E-EEF3-7C39-55552FF0C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4981" y="1934386"/>
            <a:ext cx="2784790" cy="2214459"/>
          </a:xfrm>
          <a:prstGeom prst="rect">
            <a:avLst/>
          </a:prstGeom>
        </p:spPr>
      </p:pic>
      <p:cxnSp>
        <p:nvCxnSpPr>
          <p:cNvPr id="16" name="Verbindingslijn: gekromd 15">
            <a:extLst>
              <a:ext uri="{FF2B5EF4-FFF2-40B4-BE49-F238E27FC236}">
                <a16:creationId xmlns:a16="http://schemas.microsoft.com/office/drawing/2014/main" id="{DBB9E59A-FE96-610E-9844-DDF2526CA82B}"/>
              </a:ext>
            </a:extLst>
          </p:cNvPr>
          <p:cNvCxnSpPr>
            <a:stCxn id="10" idx="3"/>
            <a:endCxn id="12" idx="2"/>
          </p:cNvCxnSpPr>
          <p:nvPr/>
        </p:nvCxnSpPr>
        <p:spPr>
          <a:xfrm flipV="1">
            <a:off x="8973580" y="4148845"/>
            <a:ext cx="1043796" cy="2204477"/>
          </a:xfrm>
          <a:prstGeom prst="curvedConnector2">
            <a:avLst/>
          </a:prstGeom>
          <a:ln w="38100">
            <a:solidFill>
              <a:srgbClr val="EDAA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984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03BD3-B6F4-5D87-B72F-0743F8A5E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43" y="2008343"/>
            <a:ext cx="5962454" cy="1209310"/>
          </a:xfrm>
        </p:spPr>
        <p:txBody>
          <a:bodyPr>
            <a:noAutofit/>
          </a:bodyPr>
          <a:lstStyle/>
          <a:p>
            <a:r>
              <a:rPr lang="nl-BE"/>
              <a:t>correlaties zijn laag</a:t>
            </a:r>
            <a:endParaRPr lang="en-B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6CF10A-91B2-56BE-D088-8500ABE2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42" y="3217653"/>
            <a:ext cx="5962454" cy="568939"/>
          </a:xfrm>
        </p:spPr>
        <p:txBody>
          <a:bodyPr/>
          <a:lstStyle/>
          <a:p>
            <a:r>
              <a:rPr lang="nl-BE"/>
              <a:t>… ook tussen individuele sporten …</a:t>
            </a:r>
            <a:endParaRPr lang="en-B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D375B-979C-D879-E324-77F7CC35C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42" y="1557184"/>
            <a:ext cx="5962454" cy="902318"/>
          </a:xfrm>
        </p:spPr>
        <p:txBody>
          <a:bodyPr/>
          <a:lstStyle/>
          <a:p>
            <a:r>
              <a:rPr lang="nl-BE">
                <a:solidFill>
                  <a:srgbClr val="EDAAC8"/>
                </a:solidFill>
              </a:rPr>
              <a:t>Maar …</a:t>
            </a:r>
            <a:endParaRPr lang="en-BA">
              <a:solidFill>
                <a:srgbClr val="EDAAC8"/>
              </a:solidFill>
            </a:endParaRP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24E085DD-0DA4-96B3-7C7A-2E1AA4257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2" y="3668812"/>
            <a:ext cx="6044634" cy="209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57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958" y="1478102"/>
            <a:ext cx="6832083" cy="1487023"/>
          </a:xfrm>
        </p:spPr>
        <p:txBody>
          <a:bodyPr/>
          <a:lstStyle/>
          <a:p>
            <a:r>
              <a:rPr lang="nl-BE"/>
              <a:t>But </a:t>
            </a:r>
            <a:r>
              <a:rPr lang="nl-BE" err="1"/>
              <a:t>let’s</a:t>
            </a:r>
            <a:r>
              <a:rPr lang="nl-BE"/>
              <a:t> do </a:t>
            </a:r>
            <a:r>
              <a:rPr lang="nl-BE" err="1"/>
              <a:t>some</a:t>
            </a:r>
            <a:r>
              <a:rPr lang="nl-BE"/>
              <a:t> machine </a:t>
            </a:r>
            <a:r>
              <a:rPr lang="nl-BE" err="1"/>
              <a:t>learning</a:t>
            </a:r>
            <a:r>
              <a:rPr lang="nl-BE"/>
              <a:t> </a:t>
            </a:r>
            <a:r>
              <a:rPr lang="nl-BE" err="1"/>
              <a:t>anyway</a:t>
            </a:r>
            <a:r>
              <a:rPr lang="nl-BE"/>
              <a:t>!</a:t>
            </a:r>
            <a:endParaRPr lang="en-B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29560-BCBF-1F8C-6BB3-180D6A7B27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54416" y="3535845"/>
            <a:ext cx="5883166" cy="2781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>
                <a:latin typeface="Poppins Light" pitchFamily="2" charset="77"/>
                <a:cs typeface="Poppins Light" pitchFamily="2" charset="77"/>
              </a:rPr>
              <a:t>KNN – </a:t>
            </a:r>
            <a:r>
              <a:rPr lang="en-GB" sz="2400" err="1">
                <a:latin typeface="Poppins Light" pitchFamily="2" charset="77"/>
                <a:cs typeface="Poppins Light" pitchFamily="2" charset="77"/>
              </a:rPr>
              <a:t>waarschijnlijkheid</a:t>
            </a:r>
            <a:r>
              <a:rPr lang="en-GB" sz="2400">
                <a:latin typeface="Poppins Light" pitchFamily="2" charset="77"/>
                <a:cs typeface="Poppins Light" pitchFamily="2" charset="77"/>
              </a:rPr>
              <a:t> op het </a:t>
            </a:r>
            <a:r>
              <a:rPr lang="en-GB" sz="2400" err="1">
                <a:latin typeface="Poppins Light" pitchFamily="2" charset="77"/>
                <a:cs typeface="Poppins Light" pitchFamily="2" charset="77"/>
              </a:rPr>
              <a:t>winnen</a:t>
            </a:r>
            <a:r>
              <a:rPr lang="en-GB" sz="2400">
                <a:latin typeface="Poppins Light" pitchFamily="2" charset="77"/>
                <a:cs typeface="Poppins Light" pitchFamily="2" charset="77"/>
              </a:rPr>
              <a:t> van </a:t>
            </a:r>
            <a:r>
              <a:rPr lang="en-GB" sz="2400" err="1">
                <a:latin typeface="Poppins Light" pitchFamily="2" charset="77"/>
                <a:cs typeface="Poppins Light" pitchFamily="2" charset="77"/>
              </a:rPr>
              <a:t>een</a:t>
            </a:r>
            <a:r>
              <a:rPr lang="en-GB" sz="240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2400" err="1">
                <a:latin typeface="Poppins Light" pitchFamily="2" charset="77"/>
                <a:cs typeface="Poppins Light" pitchFamily="2" charset="77"/>
              </a:rPr>
              <a:t>medaille</a:t>
            </a:r>
            <a:r>
              <a:rPr lang="en-GB" sz="240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2400" err="1">
                <a:latin typeface="Poppins Light" pitchFamily="2" charset="77"/>
                <a:cs typeface="Poppins Light" pitchFamily="2" charset="77"/>
              </a:rPr>
              <a:t>o.b.v.</a:t>
            </a:r>
            <a:r>
              <a:rPr lang="en-GB" sz="240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2400" err="1">
                <a:latin typeface="Poppins Light" pitchFamily="2" charset="77"/>
                <a:cs typeface="Poppins Light" pitchFamily="2" charset="77"/>
              </a:rPr>
              <a:t>lengte</a:t>
            </a:r>
            <a:r>
              <a:rPr lang="en-GB" sz="240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2400" err="1">
                <a:latin typeface="Poppins Light" pitchFamily="2" charset="77"/>
                <a:cs typeface="Poppins Light" pitchFamily="2" charset="77"/>
              </a:rPr>
              <a:t>en</a:t>
            </a:r>
            <a:r>
              <a:rPr lang="en-GB" sz="2400">
                <a:latin typeface="Poppins Light" pitchFamily="2" charset="77"/>
                <a:cs typeface="Poppins Light" pitchFamily="2" charset="77"/>
              </a:rPr>
              <a:t> </a:t>
            </a:r>
            <a:r>
              <a:rPr lang="en-GB" sz="2400" err="1">
                <a:latin typeface="Poppins Light" pitchFamily="2" charset="77"/>
                <a:cs typeface="Poppins Light" pitchFamily="2" charset="77"/>
              </a:rPr>
              <a:t>gewicht</a:t>
            </a:r>
            <a:r>
              <a:rPr lang="en-GB" sz="2400">
                <a:latin typeface="Poppins Light" pitchFamily="2" charset="77"/>
                <a:cs typeface="Poppins Light" pitchFamily="2" charset="77"/>
              </a:rPr>
              <a:t> (of </a:t>
            </a:r>
            <a:r>
              <a:rPr lang="en-GB" sz="2400" err="1">
                <a:latin typeface="Poppins Light" pitchFamily="2" charset="77"/>
                <a:cs typeface="Poppins Light" pitchFamily="2" charset="77"/>
              </a:rPr>
              <a:t>bmi</a:t>
            </a:r>
            <a:r>
              <a:rPr lang="en-GB" sz="2400">
                <a:latin typeface="Poppins Light" pitchFamily="2" charset="77"/>
                <a:cs typeface="Poppins Light" pitchFamily="2" charset="77"/>
              </a:rPr>
              <a:t>)</a:t>
            </a:r>
            <a:endParaRPr lang="en-BA" sz="2400"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39820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3B0AD-F059-9B24-9E2B-5DA493F90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8699"/>
            <a:ext cx="10515600" cy="1325563"/>
          </a:xfrm>
        </p:spPr>
        <p:txBody>
          <a:bodyPr/>
          <a:lstStyle/>
          <a:p>
            <a:r>
              <a:rPr lang="nl-BE" sz="8000">
                <a:cs typeface="Poppins" pitchFamily="2" charset="77"/>
              </a:rPr>
              <a:t>we </a:t>
            </a:r>
            <a:r>
              <a:rPr lang="nl-BE" sz="8000" err="1">
                <a:cs typeface="Poppins" pitchFamily="2" charset="77"/>
              </a:rPr>
              <a:t>got</a:t>
            </a:r>
            <a:br>
              <a:rPr lang="nl-BE" sz="8000">
                <a:cs typeface="Poppins" pitchFamily="2" charset="77"/>
              </a:rPr>
            </a:br>
            <a:r>
              <a:rPr lang="nl-BE" sz="8000">
                <a:cs typeface="Poppins" pitchFamily="2" charset="77"/>
              </a:rPr>
              <a:t>86 % </a:t>
            </a:r>
            <a:r>
              <a:rPr lang="nl-BE" sz="8000" err="1">
                <a:cs typeface="Poppins" pitchFamily="2" charset="77"/>
              </a:rPr>
              <a:t>accuracy</a:t>
            </a:r>
            <a:r>
              <a:rPr lang="nl-BE" sz="8000">
                <a:cs typeface="Poppins" pitchFamily="2" charset="77"/>
              </a:rPr>
              <a:t> 🤯</a:t>
            </a:r>
            <a:endParaRPr lang="en-BA" sz="8000">
              <a:cs typeface="Poppins" pitchFamily="2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9EE73-0204-B78D-4E59-DEE326ADCA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04756" y="4823038"/>
            <a:ext cx="9169388" cy="576263"/>
          </a:xfrm>
        </p:spPr>
        <p:txBody>
          <a:bodyPr/>
          <a:lstStyle/>
          <a:p>
            <a:r>
              <a:rPr lang="nl-BE">
                <a:latin typeface="Poppins Light" pitchFamily="2" charset="77"/>
                <a:cs typeface="Poppins Light" pitchFamily="2" charset="77"/>
              </a:rPr>
              <a:t>But </a:t>
            </a:r>
            <a:r>
              <a:rPr lang="nl-BE" err="1">
                <a:latin typeface="Poppins Light" pitchFamily="2" charset="77"/>
                <a:cs typeface="Poppins Light" pitchFamily="2" charset="77"/>
              </a:rPr>
              <a:t>it’s</a:t>
            </a:r>
            <a:r>
              <a:rPr lang="nl-BE">
                <a:latin typeface="Poppins Light" pitchFamily="2" charset="77"/>
                <a:cs typeface="Poppins Light" pitchFamily="2" charset="77"/>
              </a:rPr>
              <a:t> </a:t>
            </a:r>
            <a:r>
              <a:rPr lang="nl-BE" err="1">
                <a:latin typeface="Poppins Light" pitchFamily="2" charset="77"/>
                <a:cs typeface="Poppins Light" pitchFamily="2" charset="77"/>
              </a:rPr>
              <a:t>an</a:t>
            </a:r>
            <a:r>
              <a:rPr lang="nl-BE">
                <a:latin typeface="Poppins Light" pitchFamily="2" charset="77"/>
                <a:cs typeface="Poppins Light" pitchFamily="2" charset="77"/>
              </a:rPr>
              <a:t> </a:t>
            </a:r>
            <a:r>
              <a:rPr lang="nl-BE" err="1">
                <a:latin typeface="Poppins Light" pitchFamily="2" charset="77"/>
                <a:cs typeface="Poppins Light" pitchFamily="2" charset="77"/>
              </a:rPr>
              <a:t>illusion</a:t>
            </a:r>
            <a:r>
              <a:rPr lang="nl-BE">
                <a:latin typeface="Poppins Light" pitchFamily="2" charset="77"/>
                <a:cs typeface="Poppins Light" pitchFamily="2" charset="77"/>
              </a:rPr>
              <a:t>!</a:t>
            </a:r>
            <a:endParaRPr lang="en-BA">
              <a:latin typeface="Poppins Light" pitchFamily="2" charset="77"/>
              <a:cs typeface="Poppins Light" pitchFamily="2" charset="77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67AD10-BF3D-80B0-06CE-A7C730302C53}"/>
              </a:ext>
            </a:extLst>
          </p:cNvPr>
          <p:cNvCxnSpPr/>
          <p:nvPr/>
        </p:nvCxnSpPr>
        <p:spPr>
          <a:xfrm>
            <a:off x="6089450" y="3295377"/>
            <a:ext cx="0" cy="1295400"/>
          </a:xfrm>
          <a:prstGeom prst="line">
            <a:avLst/>
          </a:prstGeom>
          <a:ln w="38100">
            <a:solidFill>
              <a:srgbClr val="EDAAC8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Afbeelding 5">
            <a:extLst>
              <a:ext uri="{FF2B5EF4-FFF2-40B4-BE49-F238E27FC236}">
                <a16:creationId xmlns:a16="http://schemas.microsoft.com/office/drawing/2014/main" id="{533AC7EE-ADAA-993B-9FEC-5EC05F855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687" y="5399301"/>
            <a:ext cx="3057525" cy="828675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AC68629-8ABE-532B-E1D5-C78631CF9016}"/>
              </a:ext>
            </a:extLst>
          </p:cNvPr>
          <p:cNvSpPr txBox="1">
            <a:spLocks/>
          </p:cNvSpPr>
          <p:nvPr/>
        </p:nvSpPr>
        <p:spPr>
          <a:xfrm>
            <a:off x="1504755" y="6341421"/>
            <a:ext cx="9169388" cy="5762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>
                <a:solidFill>
                  <a:srgbClr val="EDAAC8"/>
                </a:solidFill>
                <a:latin typeface="Poppins Light" pitchFamily="2" charset="77"/>
                <a:cs typeface="Poppins Light" pitchFamily="2" charset="77"/>
              </a:rPr>
              <a:t>er wordt steeds voorspeld dat we gaan verliezen!</a:t>
            </a:r>
            <a:endParaRPr lang="en-BA">
              <a:solidFill>
                <a:srgbClr val="EDAAC8"/>
              </a:solidFill>
              <a:latin typeface="Poppins Light" pitchFamily="2" charset="77"/>
              <a:cs typeface="Poppi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51591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73BBEC-9DC4-2E9C-D4C8-BD29F6BF481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69391" y="4715966"/>
            <a:ext cx="1053215" cy="1096887"/>
          </a:xfrm>
        </p:spPr>
        <p:txBody>
          <a:bodyPr/>
          <a:lstStyle/>
          <a:p>
            <a:r>
              <a:rPr lang="en-BA">
                <a:solidFill>
                  <a:srgbClr val="EDAAC8"/>
                </a:solidFill>
              </a:rPr>
              <a:t>“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AF98A-50DC-4A1D-E233-AF8AD8192E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69391" y="1045147"/>
            <a:ext cx="1053215" cy="1204111"/>
          </a:xfrm>
        </p:spPr>
        <p:txBody>
          <a:bodyPr/>
          <a:lstStyle/>
          <a:p>
            <a:r>
              <a:rPr lang="en-BA">
                <a:solidFill>
                  <a:srgbClr val="EDAAC8"/>
                </a:solidFill>
              </a:rPr>
              <a:t>“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F7C07-EB9C-22D1-02D8-5F699275B2D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995266" y="1673708"/>
            <a:ext cx="8201464" cy="3510584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2800" err="1">
                <a:solidFill>
                  <a:schemeClr val="bg2">
                    <a:lumMod val="10000"/>
                  </a:schemeClr>
                </a:solidFill>
              </a:rPr>
              <a:t>Helaas</a:t>
            </a:r>
            <a:r>
              <a:rPr lang="en-GB" sz="2800">
                <a:solidFill>
                  <a:schemeClr val="bg2">
                    <a:lumMod val="10000"/>
                  </a:schemeClr>
                </a:solidFill>
              </a:rPr>
              <a:t>, de dataset is </a:t>
            </a:r>
            <a:r>
              <a:rPr lang="en-GB" sz="2800" err="1">
                <a:solidFill>
                  <a:schemeClr val="bg2">
                    <a:lumMod val="10000"/>
                  </a:schemeClr>
                </a:solidFill>
              </a:rPr>
              <a:t>niet</a:t>
            </a:r>
            <a:r>
              <a:rPr lang="en-GB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2800" err="1">
                <a:solidFill>
                  <a:schemeClr val="bg2">
                    <a:lumMod val="10000"/>
                  </a:schemeClr>
                </a:solidFill>
              </a:rPr>
              <a:t>geschikt</a:t>
            </a:r>
            <a:r>
              <a:rPr lang="en-GB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2800" err="1">
                <a:solidFill>
                  <a:schemeClr val="bg2">
                    <a:lumMod val="10000"/>
                  </a:schemeClr>
                </a:solidFill>
              </a:rPr>
              <a:t>voor</a:t>
            </a:r>
            <a:r>
              <a:rPr lang="en-GB" sz="2800">
                <a:solidFill>
                  <a:schemeClr val="bg2">
                    <a:lumMod val="10000"/>
                  </a:schemeClr>
                </a:solidFill>
              </a:rPr>
              <a:t> het </a:t>
            </a:r>
            <a:r>
              <a:rPr lang="en-GB" sz="2800" err="1">
                <a:solidFill>
                  <a:schemeClr val="bg2">
                    <a:lumMod val="10000"/>
                  </a:schemeClr>
                </a:solidFill>
              </a:rPr>
              <a:t>onderzoek</a:t>
            </a:r>
            <a:r>
              <a:rPr lang="en-GB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2800" err="1">
                <a:solidFill>
                  <a:schemeClr val="bg2">
                    <a:lumMod val="10000"/>
                  </a:schemeClr>
                </a:solidFill>
              </a:rPr>
              <a:t>dat</a:t>
            </a:r>
            <a:r>
              <a:rPr lang="en-GB" sz="2800">
                <a:solidFill>
                  <a:schemeClr val="bg2">
                    <a:lumMod val="10000"/>
                  </a:schemeClr>
                </a:solidFill>
              </a:rPr>
              <a:t> we </a:t>
            </a:r>
            <a:r>
              <a:rPr lang="en-GB" sz="2800" err="1">
                <a:solidFill>
                  <a:schemeClr val="bg2">
                    <a:lumMod val="10000"/>
                  </a:schemeClr>
                </a:solidFill>
              </a:rPr>
              <a:t>willen</a:t>
            </a:r>
            <a:r>
              <a:rPr lang="en-GB" sz="28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2800" err="1">
                <a:solidFill>
                  <a:schemeClr val="bg2">
                    <a:lumMod val="10000"/>
                  </a:schemeClr>
                </a:solidFill>
              </a:rPr>
              <a:t>voeren</a:t>
            </a:r>
            <a:r>
              <a:rPr lang="en-GB" sz="280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93233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2BA1-4C2E-E632-CD3B-5F1667D1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800"/>
              <a:t>geen verbanden</a:t>
            </a:r>
            <a:endParaRPr lang="en-BA" sz="4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0013E-BAE5-2D8F-6142-D782868525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011348"/>
            <a:ext cx="9878053" cy="414269"/>
          </a:xfrm>
        </p:spPr>
        <p:txBody>
          <a:bodyPr/>
          <a:lstStyle/>
          <a:p>
            <a:r>
              <a:rPr lang="en-GB" sz="2000" err="1">
                <a:solidFill>
                  <a:schemeClr val="tx1"/>
                </a:solidFill>
                <a:latin typeface="Raleway Light" pitchFamily="2" charset="77"/>
              </a:rPr>
              <a:t>mogelijke</a:t>
            </a:r>
            <a:r>
              <a:rPr lang="en-GB" sz="2000">
                <a:solidFill>
                  <a:schemeClr val="tx1"/>
                </a:solidFill>
                <a:latin typeface="Raleway Light" pitchFamily="2" charset="77"/>
              </a:rPr>
              <a:t> </a:t>
            </a:r>
            <a:r>
              <a:rPr lang="en-GB" sz="2000" err="1">
                <a:solidFill>
                  <a:schemeClr val="tx1"/>
                </a:solidFill>
                <a:latin typeface="Raleway Light" pitchFamily="2" charset="77"/>
              </a:rPr>
              <a:t>verklaringen</a:t>
            </a:r>
            <a:endParaRPr lang="en-GB" sz="2000">
              <a:solidFill>
                <a:srgbClr val="EDAAC8"/>
              </a:solidFill>
              <a:latin typeface="Raleway Light" pitchFamily="2" charset="77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2E51139-BD78-5A7F-F5AE-2FB28C2B5F19}"/>
              </a:ext>
            </a:extLst>
          </p:cNvPr>
          <p:cNvSpPr txBox="1">
            <a:spLocks/>
          </p:cNvSpPr>
          <p:nvPr/>
        </p:nvSpPr>
        <p:spPr>
          <a:xfrm>
            <a:off x="1927058" y="2805774"/>
            <a:ext cx="8337883" cy="2659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nl-BE" sz="2000" b="1">
                <a:solidFill>
                  <a:schemeClr val="bg2">
                    <a:lumMod val="10000"/>
                  </a:schemeClr>
                </a:solidFill>
              </a:rPr>
              <a:t>🏅 Meer/andere indicatoren nodig (spiermassa, uithouding, …)</a:t>
            </a:r>
          </a:p>
          <a:p>
            <a:pPr algn="l"/>
            <a:r>
              <a:rPr lang="nl-BE" sz="2000" b="1">
                <a:solidFill>
                  <a:schemeClr val="bg2">
                    <a:lumMod val="10000"/>
                  </a:schemeClr>
                </a:solidFill>
              </a:rPr>
              <a:t>🏅 BMI is een te eenvoudige/beperkte indicator</a:t>
            </a:r>
          </a:p>
          <a:p>
            <a:pPr algn="l"/>
            <a:r>
              <a:rPr lang="nl-BE" sz="2000" b="1">
                <a:solidFill>
                  <a:schemeClr val="bg2">
                    <a:lumMod val="10000"/>
                  </a:schemeClr>
                </a:solidFill>
              </a:rPr>
              <a:t>🏅 Dataset heeft geen kennis van ‘gewone mensen’</a:t>
            </a:r>
            <a:endParaRPr lang="en-GB" sz="2000" b="1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345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09CEE-D5DE-6595-823B-63785E0F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800" y="1419872"/>
            <a:ext cx="9296400" cy="983208"/>
          </a:xfrm>
        </p:spPr>
        <p:txBody>
          <a:bodyPr/>
          <a:lstStyle/>
          <a:p>
            <a:r>
              <a:rPr lang="en-GB" sz="4400" err="1"/>
              <a:t>inhoud</a:t>
            </a:r>
            <a:endParaRPr lang="en-BA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959D12-9F25-5E58-E564-9BAD3587AC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35190" y="2175539"/>
            <a:ext cx="2184400" cy="1117600"/>
          </a:xfrm>
        </p:spPr>
        <p:txBody>
          <a:bodyPr>
            <a:noAutofit/>
          </a:bodyPr>
          <a:lstStyle/>
          <a:p>
            <a:r>
              <a:rPr lang="en-BA">
                <a:solidFill>
                  <a:srgbClr val="EDAAC8"/>
                </a:solidFill>
              </a:rPr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D37FE-231D-BFD3-6BEE-757A4AFC63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72121" y="3488538"/>
            <a:ext cx="2310537" cy="1117600"/>
          </a:xfrm>
        </p:spPr>
        <p:txBody>
          <a:bodyPr>
            <a:normAutofit/>
          </a:bodyPr>
          <a:lstStyle/>
          <a:p>
            <a:r>
              <a:rPr lang="en-GB" sz="2000" err="1"/>
              <a:t>onderzoeksvraag</a:t>
            </a:r>
            <a:endParaRPr lang="en-GB" sz="200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F2441-D6A2-BF5C-5096-7F9B08753C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82822" y="3429000"/>
            <a:ext cx="2184400" cy="1117600"/>
          </a:xfrm>
        </p:spPr>
        <p:txBody>
          <a:bodyPr>
            <a:noAutofit/>
          </a:bodyPr>
          <a:lstStyle/>
          <a:p>
            <a:r>
              <a:rPr lang="en-BA">
                <a:solidFill>
                  <a:srgbClr val="EDAAC8"/>
                </a:solidFill>
              </a:rPr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BF6BD3-CDAD-14EC-32C3-5864529D29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82822" y="4737992"/>
            <a:ext cx="2184400" cy="1117600"/>
          </a:xfrm>
        </p:spPr>
        <p:txBody>
          <a:bodyPr>
            <a:normAutofit/>
          </a:bodyPr>
          <a:lstStyle/>
          <a:p>
            <a:r>
              <a:rPr lang="en-GB" sz="2000" err="1"/>
              <a:t>vaststellingen</a:t>
            </a:r>
            <a:br>
              <a:rPr lang="en-GB" sz="2000"/>
            </a:br>
            <a:r>
              <a:rPr lang="en-GB" sz="2000"/>
              <a:t>finale dataset</a:t>
            </a:r>
          </a:p>
          <a:p>
            <a:endParaRPr lang="en-GB" sz="20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2E6D32E-7E63-5AC5-AEDF-1817AC9B7E3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803238" y="3429000"/>
            <a:ext cx="2184400" cy="1117600"/>
          </a:xfrm>
        </p:spPr>
        <p:txBody>
          <a:bodyPr>
            <a:noAutofit/>
          </a:bodyPr>
          <a:lstStyle/>
          <a:p>
            <a:r>
              <a:rPr lang="en-BA">
                <a:solidFill>
                  <a:srgbClr val="EDAAC8"/>
                </a:solidFill>
              </a:rPr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E8DD958-5BBC-F411-8F95-E771E441A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91832" y="4737992"/>
            <a:ext cx="2184400" cy="1117600"/>
          </a:xfrm>
        </p:spPr>
        <p:txBody>
          <a:bodyPr>
            <a:normAutofit/>
          </a:bodyPr>
          <a:lstStyle/>
          <a:p>
            <a:r>
              <a:rPr lang="en-GB" sz="2000" err="1"/>
              <a:t>eindresultaat</a:t>
            </a:r>
            <a:endParaRPr lang="en-GB" sz="2000"/>
          </a:p>
          <a:p>
            <a:endParaRPr lang="en-GB" sz="2000"/>
          </a:p>
          <a:p>
            <a:endParaRPr lang="en-BA" sz="2000"/>
          </a:p>
        </p:txBody>
      </p:sp>
    </p:spTree>
    <p:extLst>
      <p:ext uri="{BB962C8B-B14F-4D97-AF65-F5344CB8AC3E}">
        <p14:creationId xmlns:p14="http://schemas.microsoft.com/office/powerpoint/2010/main" val="3701365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45613-262F-171B-37F8-D622EBA9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506" y="1688122"/>
            <a:ext cx="5299494" cy="2316480"/>
          </a:xfrm>
        </p:spPr>
        <p:txBody>
          <a:bodyPr/>
          <a:lstStyle/>
          <a:p>
            <a:r>
              <a:rPr lang="en-GB" sz="4400"/>
              <a:t>back to the drawing board</a:t>
            </a:r>
            <a:endParaRPr lang="en-BA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7448-405B-FBD0-BD30-7A3C64FD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8845" y="4004602"/>
            <a:ext cx="4386468" cy="1323439"/>
          </a:xfrm>
        </p:spPr>
        <p:txBody>
          <a:bodyPr>
            <a:noAutofit/>
          </a:bodyPr>
          <a:lstStyle/>
          <a:p>
            <a:r>
              <a:rPr lang="nl-BE" sz="2000"/>
              <a:t>Kunnen we op basis van de lichaamsindicatoren van een speler voorspellen welke sport de atleet (het best) beoefent?</a:t>
            </a:r>
          </a:p>
        </p:txBody>
      </p:sp>
      <p:pic>
        <p:nvPicPr>
          <p:cNvPr id="1028" name="Picture 4" descr="BMI classification chart measurement man set. Male Body Mass Index ...">
            <a:extLst>
              <a:ext uri="{FF2B5EF4-FFF2-40B4-BE49-F238E27FC236}">
                <a16:creationId xmlns:a16="http://schemas.microsoft.com/office/drawing/2014/main" id="{328DB820-0930-6EAB-9019-376F8FC7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99" y="2099019"/>
            <a:ext cx="3475924" cy="185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B6E5E3E-99E5-22EF-37E1-F8A9B38364CC}"/>
              </a:ext>
            </a:extLst>
          </p:cNvPr>
          <p:cNvSpPr txBox="1"/>
          <p:nvPr/>
        </p:nvSpPr>
        <p:spPr>
          <a:xfrm>
            <a:off x="1777042" y="3784536"/>
            <a:ext cx="336378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000"/>
              <a:t> </a:t>
            </a:r>
            <a:br>
              <a:rPr lang="nl-BE" sz="4000"/>
            </a:br>
            <a:r>
              <a:rPr lang="nl-BE" sz="4000"/>
              <a:t>SPORT</a:t>
            </a:r>
            <a:endParaRPr lang="en-BA" sz="4000"/>
          </a:p>
        </p:txBody>
      </p:sp>
      <p:sp>
        <p:nvSpPr>
          <p:cNvPr id="5" name="Pijl: omlaag 4">
            <a:extLst>
              <a:ext uri="{FF2B5EF4-FFF2-40B4-BE49-F238E27FC236}">
                <a16:creationId xmlns:a16="http://schemas.microsoft.com/office/drawing/2014/main" id="{77EA4DB5-6964-4FDF-563E-6182EE2833C5}"/>
              </a:ext>
            </a:extLst>
          </p:cNvPr>
          <p:cNvSpPr/>
          <p:nvPr/>
        </p:nvSpPr>
        <p:spPr>
          <a:xfrm>
            <a:off x="3191513" y="3814066"/>
            <a:ext cx="422695" cy="632189"/>
          </a:xfrm>
          <a:prstGeom prst="downArrow">
            <a:avLst/>
          </a:prstGeom>
          <a:solidFill>
            <a:srgbClr val="BBA5CC"/>
          </a:solidFill>
          <a:ln>
            <a:solidFill>
              <a:srgbClr val="122C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33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hthoek 37">
            <a:extLst>
              <a:ext uri="{FF2B5EF4-FFF2-40B4-BE49-F238E27FC236}">
                <a16:creationId xmlns:a16="http://schemas.microsoft.com/office/drawing/2014/main" id="{EC5F66FD-14E2-D475-2E35-959B467251DF}"/>
              </a:ext>
            </a:extLst>
          </p:cNvPr>
          <p:cNvSpPr/>
          <p:nvPr/>
        </p:nvSpPr>
        <p:spPr>
          <a:xfrm>
            <a:off x="517358" y="0"/>
            <a:ext cx="3667465" cy="6858000"/>
          </a:xfrm>
          <a:prstGeom prst="rect">
            <a:avLst/>
          </a:prstGeom>
          <a:solidFill>
            <a:srgbClr val="EDAAC8">
              <a:alpha val="40000"/>
            </a:srgbClr>
          </a:solidFill>
          <a:ln>
            <a:solidFill>
              <a:srgbClr val="EDAAC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hthoek 38">
            <a:extLst>
              <a:ext uri="{FF2B5EF4-FFF2-40B4-BE49-F238E27FC236}">
                <a16:creationId xmlns:a16="http://schemas.microsoft.com/office/drawing/2014/main" id="{BE5A1FFF-11D1-FADB-45C8-6A59A3791634}"/>
              </a:ext>
            </a:extLst>
          </p:cNvPr>
          <p:cNvSpPr/>
          <p:nvPr/>
        </p:nvSpPr>
        <p:spPr>
          <a:xfrm>
            <a:off x="4184823" y="0"/>
            <a:ext cx="7469987" cy="6858000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solidFill>
              <a:srgbClr val="5B9BD5">
                <a:alpha val="4902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381050AB-1DBE-3444-9A82-4DCBB803C471}"/>
              </a:ext>
            </a:extLst>
          </p:cNvPr>
          <p:cNvSpPr/>
          <p:nvPr/>
        </p:nvSpPr>
        <p:spPr>
          <a:xfrm>
            <a:off x="6845807" y="2989847"/>
            <a:ext cx="1215189" cy="1215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Web API</a:t>
            </a:r>
            <a:endParaRPr lang="en-US"/>
          </a:p>
        </p:txBody>
      </p:sp>
      <p:pic>
        <p:nvPicPr>
          <p:cNvPr id="2050" name="Picture 2" descr="Collection of HQ Python Logo PNG. | PlusPNG">
            <a:extLst>
              <a:ext uri="{FF2B5EF4-FFF2-40B4-BE49-F238E27FC236}">
                <a16:creationId xmlns:a16="http://schemas.microsoft.com/office/drawing/2014/main" id="{80BC9688-38AE-07B2-72E3-6BF4C0C4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713" y="3786939"/>
            <a:ext cx="739941" cy="7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5594E2EC-CB88-1AF0-A912-30DBE3359B1B}"/>
              </a:ext>
            </a:extLst>
          </p:cNvPr>
          <p:cNvSpPr/>
          <p:nvPr/>
        </p:nvSpPr>
        <p:spPr>
          <a:xfrm>
            <a:off x="10167525" y="2941720"/>
            <a:ext cx="1215189" cy="1215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getraind</a:t>
            </a:r>
            <a:br>
              <a:rPr lang="nl-BE"/>
            </a:br>
            <a:r>
              <a:rPr lang="nl-BE"/>
              <a:t>model</a:t>
            </a:r>
            <a:r>
              <a:rPr lang="nl-BE">
                <a:solidFill>
                  <a:srgbClr val="EDAAC8"/>
                </a:solidFill>
              </a:rPr>
              <a:t>*</a:t>
            </a:r>
            <a:endParaRPr lang="en-US">
              <a:solidFill>
                <a:srgbClr val="EDAAC8"/>
              </a:solidFill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333C3706-DA94-DDC9-407F-13E64E690DEC}"/>
              </a:ext>
            </a:extLst>
          </p:cNvPr>
          <p:cNvSpPr txBox="1"/>
          <p:nvPr/>
        </p:nvSpPr>
        <p:spPr>
          <a:xfrm>
            <a:off x="4184823" y="6493501"/>
            <a:ext cx="74699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900"/>
              <a:t>* Als .</a:t>
            </a:r>
            <a:r>
              <a:rPr lang="nl-BE" sz="900" err="1"/>
              <a:t>pkl</a:t>
            </a:r>
            <a:r>
              <a:rPr lang="nl-BE" sz="900"/>
              <a:t> bestand i.p.v. .h5 of .</a:t>
            </a:r>
            <a:r>
              <a:rPr lang="nl-BE" sz="900" err="1"/>
              <a:t>keras</a:t>
            </a:r>
            <a:r>
              <a:rPr lang="nl-BE" sz="900"/>
              <a:t> omwille van compatibiliteit</a:t>
            </a:r>
            <a:endParaRPr lang="en-US" sz="900"/>
          </a:p>
        </p:txBody>
      </p:sp>
      <p:sp>
        <p:nvSpPr>
          <p:cNvPr id="23" name="Rechthoek 22">
            <a:extLst>
              <a:ext uri="{FF2B5EF4-FFF2-40B4-BE49-F238E27FC236}">
                <a16:creationId xmlns:a16="http://schemas.microsoft.com/office/drawing/2014/main" id="{4A8AA046-52A1-ED9E-B145-DE1C6F66823C}"/>
              </a:ext>
            </a:extLst>
          </p:cNvPr>
          <p:cNvSpPr/>
          <p:nvPr/>
        </p:nvSpPr>
        <p:spPr>
          <a:xfrm>
            <a:off x="3533435" y="2941719"/>
            <a:ext cx="1215189" cy="121518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.NET </a:t>
            </a:r>
            <a:br>
              <a:rPr lang="nl-BE"/>
            </a:br>
            <a:r>
              <a:rPr lang="nl-BE" err="1"/>
              <a:t>Blazor</a:t>
            </a:r>
            <a:r>
              <a:rPr lang="nl-BE"/>
              <a:t> app</a:t>
            </a:r>
            <a:endParaRPr lang="en-US"/>
          </a:p>
        </p:txBody>
      </p:sp>
      <p:pic>
        <p:nvPicPr>
          <p:cNvPr id="2054" name="Picture 6" descr="Json, json file, file, json extension icon - Download on Iconfinder">
            <a:extLst>
              <a:ext uri="{FF2B5EF4-FFF2-40B4-BE49-F238E27FC236}">
                <a16:creationId xmlns:a16="http://schemas.microsoft.com/office/drawing/2014/main" id="{9FFA9EA2-2805-4567-BF18-AA54650EB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35" y="2941719"/>
            <a:ext cx="505775" cy="50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lazor now in official preview! - .NET Blog">
            <a:extLst>
              <a:ext uri="{FF2B5EF4-FFF2-40B4-BE49-F238E27FC236}">
                <a16:creationId xmlns:a16="http://schemas.microsoft.com/office/drawing/2014/main" id="{9EB6D53A-737B-1D96-844A-F299BEFC3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481" y="3669408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esktop Computer Icon Vector Art, Icons, and Graphics for Free Download">
            <a:extLst>
              <a:ext uri="{FF2B5EF4-FFF2-40B4-BE49-F238E27FC236}">
                <a16:creationId xmlns:a16="http://schemas.microsoft.com/office/drawing/2014/main" id="{C5AE6351-9A70-7C07-3895-72DDBCC51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36" y="2984315"/>
            <a:ext cx="1226251" cy="12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Rechte verbindingslijn met pijl 30">
            <a:extLst>
              <a:ext uri="{FF2B5EF4-FFF2-40B4-BE49-F238E27FC236}">
                <a16:creationId xmlns:a16="http://schemas.microsoft.com/office/drawing/2014/main" id="{467E57AA-0357-8182-8B5A-03B75C3BC449}"/>
              </a:ext>
            </a:extLst>
          </p:cNvPr>
          <p:cNvCxnSpPr>
            <a:cxnSpLocks/>
          </p:cNvCxnSpPr>
          <p:nvPr/>
        </p:nvCxnSpPr>
        <p:spPr>
          <a:xfrm flipH="1">
            <a:off x="2499787" y="3748937"/>
            <a:ext cx="900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Rechte verbindingslijn met pijl 31">
            <a:extLst>
              <a:ext uri="{FF2B5EF4-FFF2-40B4-BE49-F238E27FC236}">
                <a16:creationId xmlns:a16="http://schemas.microsoft.com/office/drawing/2014/main" id="{2EA295B3-4E75-96F6-6B5B-1459DA80F200}"/>
              </a:ext>
            </a:extLst>
          </p:cNvPr>
          <p:cNvCxnSpPr>
            <a:cxnSpLocks/>
          </p:cNvCxnSpPr>
          <p:nvPr/>
        </p:nvCxnSpPr>
        <p:spPr>
          <a:xfrm>
            <a:off x="2573035" y="3316609"/>
            <a:ext cx="844080" cy="4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kstvak 36">
            <a:extLst>
              <a:ext uri="{FF2B5EF4-FFF2-40B4-BE49-F238E27FC236}">
                <a16:creationId xmlns:a16="http://schemas.microsoft.com/office/drawing/2014/main" id="{9D50BEC6-26E9-1D92-7C7E-2CD8B1CD5BE6}"/>
              </a:ext>
            </a:extLst>
          </p:cNvPr>
          <p:cNvSpPr txBox="1"/>
          <p:nvPr/>
        </p:nvSpPr>
        <p:spPr>
          <a:xfrm>
            <a:off x="1436252" y="4051147"/>
            <a:ext cx="876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400">
                <a:solidFill>
                  <a:srgbClr val="122C65"/>
                </a:solidFill>
              </a:rPr>
              <a:t>client</a:t>
            </a:r>
            <a:endParaRPr lang="en-US" sz="1400">
              <a:solidFill>
                <a:srgbClr val="122C65"/>
              </a:solidFill>
            </a:endParaRPr>
          </a:p>
        </p:txBody>
      </p:sp>
      <p:pic>
        <p:nvPicPr>
          <p:cNvPr id="2060" name="Picture 12" descr="GitHub - alrra/browser-logos: 🗂 High resolution web browser logos">
            <a:extLst>
              <a:ext uri="{FF2B5EF4-FFF2-40B4-BE49-F238E27FC236}">
                <a16:creationId xmlns:a16="http://schemas.microsoft.com/office/drawing/2014/main" id="{C0F39F95-A9DB-6E19-3A26-D93888A7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126" y="3299437"/>
            <a:ext cx="876096" cy="4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itel 1">
            <a:extLst>
              <a:ext uri="{FF2B5EF4-FFF2-40B4-BE49-F238E27FC236}">
                <a16:creationId xmlns:a16="http://schemas.microsoft.com/office/drawing/2014/main" id="{CAE08DAF-1A51-443A-1C38-335BC39D9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105" y="1044058"/>
            <a:ext cx="9890187" cy="1143344"/>
          </a:xfrm>
        </p:spPr>
        <p:txBody>
          <a:bodyPr/>
          <a:lstStyle/>
          <a:p>
            <a:r>
              <a:rPr lang="nl-BE"/>
              <a:t>schema eindresultaat</a:t>
            </a:r>
            <a:endParaRPr lang="en-US"/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F9B6CF89-331F-BEA1-33CF-019055957FF4}"/>
              </a:ext>
            </a:extLst>
          </p:cNvPr>
          <p:cNvSpPr txBox="1"/>
          <p:nvPr/>
        </p:nvSpPr>
        <p:spPr>
          <a:xfrm>
            <a:off x="4184821" y="5281500"/>
            <a:ext cx="74699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800">
                <a:solidFill>
                  <a:srgbClr val="122C65"/>
                </a:solidFill>
              </a:rPr>
              <a:t>lokale machine en/of server(s)</a:t>
            </a:r>
            <a:endParaRPr lang="en-US" sz="2800">
              <a:solidFill>
                <a:srgbClr val="122C65"/>
              </a:solidFill>
            </a:endParaRPr>
          </a:p>
        </p:txBody>
      </p:sp>
      <p:sp>
        <p:nvSpPr>
          <p:cNvPr id="42" name="Tekstvak 41">
            <a:extLst>
              <a:ext uri="{FF2B5EF4-FFF2-40B4-BE49-F238E27FC236}">
                <a16:creationId xmlns:a16="http://schemas.microsoft.com/office/drawing/2014/main" id="{238BACA2-EEDF-F983-53C5-668F540F87A6}"/>
              </a:ext>
            </a:extLst>
          </p:cNvPr>
          <p:cNvSpPr txBox="1"/>
          <p:nvPr/>
        </p:nvSpPr>
        <p:spPr>
          <a:xfrm>
            <a:off x="894768" y="5278100"/>
            <a:ext cx="2912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2800">
                <a:solidFill>
                  <a:srgbClr val="122C65"/>
                </a:solidFill>
              </a:rPr>
              <a:t>internet</a:t>
            </a:r>
            <a:endParaRPr lang="en-US" sz="2800">
              <a:solidFill>
                <a:srgbClr val="122C65"/>
              </a:solidFill>
            </a:endParaRPr>
          </a:p>
        </p:txBody>
      </p:sp>
      <p:pic>
        <p:nvPicPr>
          <p:cNvPr id="2064" name="Picture 16" descr="Scikit Learn logo - download.">
            <a:extLst>
              <a:ext uri="{FF2B5EF4-FFF2-40B4-BE49-F238E27FC236}">
                <a16:creationId xmlns:a16="http://schemas.microsoft.com/office/drawing/2014/main" id="{655E25ED-76A7-F238-9199-395DE92F3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778" y="2543230"/>
            <a:ext cx="1131872" cy="61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TensorFlow">
            <a:extLst>
              <a:ext uri="{FF2B5EF4-FFF2-40B4-BE49-F238E27FC236}">
                <a16:creationId xmlns:a16="http://schemas.microsoft.com/office/drawing/2014/main" id="{9C16C753-C8A4-FE40-8DBE-E8750022D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123" y="3694739"/>
            <a:ext cx="1394517" cy="996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kstvak 50">
            <a:extLst>
              <a:ext uri="{FF2B5EF4-FFF2-40B4-BE49-F238E27FC236}">
                <a16:creationId xmlns:a16="http://schemas.microsoft.com/office/drawing/2014/main" id="{DC419DFC-9AF4-1B11-531B-EBC2C6E329DE}"/>
              </a:ext>
            </a:extLst>
          </p:cNvPr>
          <p:cNvSpPr txBox="1"/>
          <p:nvPr/>
        </p:nvSpPr>
        <p:spPr>
          <a:xfrm>
            <a:off x="10647648" y="4328789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👎</a:t>
            </a:r>
            <a:endParaRPr lang="en-US"/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039BE3A8-7157-46B7-E45C-727BE065EC42}"/>
              </a:ext>
            </a:extLst>
          </p:cNvPr>
          <p:cNvSpPr txBox="1"/>
          <p:nvPr/>
        </p:nvSpPr>
        <p:spPr>
          <a:xfrm>
            <a:off x="10069477" y="2763111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/>
              <a:t>👍</a:t>
            </a:r>
            <a:endParaRPr lang="en-US"/>
          </a:p>
        </p:txBody>
      </p:sp>
      <p:cxnSp>
        <p:nvCxnSpPr>
          <p:cNvPr id="53" name="Rechte verbindingslijn met pijl 52">
            <a:extLst>
              <a:ext uri="{FF2B5EF4-FFF2-40B4-BE49-F238E27FC236}">
                <a16:creationId xmlns:a16="http://schemas.microsoft.com/office/drawing/2014/main" id="{EA5586F3-75C0-B4E4-709D-C7DDA51C12D8}"/>
              </a:ext>
            </a:extLst>
          </p:cNvPr>
          <p:cNvCxnSpPr>
            <a:cxnSpLocks/>
          </p:cNvCxnSpPr>
          <p:nvPr/>
        </p:nvCxnSpPr>
        <p:spPr>
          <a:xfrm flipH="1">
            <a:off x="5249633" y="3593655"/>
            <a:ext cx="900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hte verbindingslijn met pijl 53">
            <a:extLst>
              <a:ext uri="{FF2B5EF4-FFF2-40B4-BE49-F238E27FC236}">
                <a16:creationId xmlns:a16="http://schemas.microsoft.com/office/drawing/2014/main" id="{0D3FAAAC-254A-EE31-8C92-24EA4B2AA091}"/>
              </a:ext>
            </a:extLst>
          </p:cNvPr>
          <p:cNvCxnSpPr>
            <a:cxnSpLocks/>
          </p:cNvCxnSpPr>
          <p:nvPr/>
        </p:nvCxnSpPr>
        <p:spPr>
          <a:xfrm>
            <a:off x="5365680" y="3497173"/>
            <a:ext cx="844080" cy="4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hte verbindingslijn met pijl 54">
            <a:extLst>
              <a:ext uri="{FF2B5EF4-FFF2-40B4-BE49-F238E27FC236}">
                <a16:creationId xmlns:a16="http://schemas.microsoft.com/office/drawing/2014/main" id="{1375DC53-8F8E-B203-AD08-DCB0154B0CC5}"/>
              </a:ext>
            </a:extLst>
          </p:cNvPr>
          <p:cNvCxnSpPr>
            <a:cxnSpLocks/>
          </p:cNvCxnSpPr>
          <p:nvPr/>
        </p:nvCxnSpPr>
        <p:spPr>
          <a:xfrm flipH="1">
            <a:off x="8640174" y="3593655"/>
            <a:ext cx="90094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Rechte verbindingslijn met pijl 55">
            <a:extLst>
              <a:ext uri="{FF2B5EF4-FFF2-40B4-BE49-F238E27FC236}">
                <a16:creationId xmlns:a16="http://schemas.microsoft.com/office/drawing/2014/main" id="{01529CCA-477A-93DF-1049-5479D9F67935}"/>
              </a:ext>
            </a:extLst>
          </p:cNvPr>
          <p:cNvCxnSpPr>
            <a:cxnSpLocks/>
          </p:cNvCxnSpPr>
          <p:nvPr/>
        </p:nvCxnSpPr>
        <p:spPr>
          <a:xfrm>
            <a:off x="8756221" y="3497173"/>
            <a:ext cx="844080" cy="401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Afbeelding 57" descr="Afbeelding met cirkel, Graphics, tekst, schermopname&#10;&#10;Automatisch gegenereerde beschrijving">
            <a:extLst>
              <a:ext uri="{FF2B5EF4-FFF2-40B4-BE49-F238E27FC236}">
                <a16:creationId xmlns:a16="http://schemas.microsoft.com/office/drawing/2014/main" id="{74B18E61-1C5D-15D8-7290-6CD990DFBD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329" y="2832132"/>
            <a:ext cx="611863" cy="563958"/>
          </a:xfrm>
          <a:prstGeom prst="rect">
            <a:avLst/>
          </a:prstGeom>
        </p:spPr>
      </p:pic>
      <p:sp>
        <p:nvSpPr>
          <p:cNvPr id="60" name="Tekstvak 59">
            <a:extLst>
              <a:ext uri="{FF2B5EF4-FFF2-40B4-BE49-F238E27FC236}">
                <a16:creationId xmlns:a16="http://schemas.microsoft.com/office/drawing/2014/main" id="{36235E5F-131E-B78D-0DCC-7F9BD164A8B1}"/>
              </a:ext>
            </a:extLst>
          </p:cNvPr>
          <p:cNvSpPr txBox="1"/>
          <p:nvPr/>
        </p:nvSpPr>
        <p:spPr>
          <a:xfrm>
            <a:off x="2424560" y="3056477"/>
            <a:ext cx="1041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900">
                <a:solidFill>
                  <a:srgbClr val="5B9BD5"/>
                </a:solidFill>
              </a:rPr>
              <a:t>Lichaamsinfo?</a:t>
            </a:r>
            <a:endParaRPr lang="en-US" sz="900">
              <a:solidFill>
                <a:srgbClr val="5B9BD5"/>
              </a:solidFill>
            </a:endParaRPr>
          </a:p>
        </p:txBody>
      </p:sp>
      <p:sp>
        <p:nvSpPr>
          <p:cNvPr id="61" name="Tekstvak 60">
            <a:extLst>
              <a:ext uri="{FF2B5EF4-FFF2-40B4-BE49-F238E27FC236}">
                <a16:creationId xmlns:a16="http://schemas.microsoft.com/office/drawing/2014/main" id="{4DC1AC8F-35A9-90E5-4A1A-CBE7FAA2C932}"/>
              </a:ext>
            </a:extLst>
          </p:cNvPr>
          <p:cNvSpPr txBox="1"/>
          <p:nvPr/>
        </p:nvSpPr>
        <p:spPr>
          <a:xfrm>
            <a:off x="2443360" y="3810051"/>
            <a:ext cx="10410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900">
                <a:solidFill>
                  <a:srgbClr val="5B9BD5"/>
                </a:solidFill>
              </a:rPr>
              <a:t>sport!</a:t>
            </a:r>
            <a:endParaRPr lang="en-US" sz="900">
              <a:solidFill>
                <a:srgbClr val="5B9BD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457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958" y="2277306"/>
            <a:ext cx="6832083" cy="2303388"/>
          </a:xfrm>
        </p:spPr>
        <p:txBody>
          <a:bodyPr/>
          <a:lstStyle/>
          <a:p>
            <a:r>
              <a:rPr lang="nl-BE"/>
              <a:t>Hoe tot het eindresultaat gekomen?</a:t>
            </a:r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631663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1292B-105C-97CA-A65C-6D083C0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STAP 1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2524D7-00E1-D751-2C25-E5DEED2479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241087"/>
            <a:ext cx="9878053" cy="514145"/>
          </a:xfrm>
        </p:spPr>
        <p:txBody>
          <a:bodyPr/>
          <a:lstStyle/>
          <a:p>
            <a:r>
              <a:rPr lang="nl-BE" err="1"/>
              <a:t>heranalyse</a:t>
            </a:r>
            <a:r>
              <a:rPr lang="nl-BE"/>
              <a:t> finale dataset en keuzes maken</a:t>
            </a:r>
          </a:p>
          <a:p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E44B30B2-9B3A-AB85-55B5-812AF8042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793497"/>
            <a:ext cx="5225716" cy="1865982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A755B6C4-6BC0-EAC1-C4AA-D568EF722F0D}"/>
              </a:ext>
            </a:extLst>
          </p:cNvPr>
          <p:cNvSpPr txBox="1"/>
          <p:nvPr/>
        </p:nvSpPr>
        <p:spPr>
          <a:xfrm>
            <a:off x="1220104" y="2793497"/>
            <a:ext cx="1018583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🏅 sport óf ‘event’ voorspellen</a:t>
            </a:r>
          </a:p>
          <a:p>
            <a:endParaRPr lang="nl-BE" sz="2400">
              <a:solidFill>
                <a:schemeClr val="tx1">
                  <a:lumMod val="85000"/>
                  <a:lumOff val="15000"/>
                </a:schemeClr>
              </a:solidFill>
              <a:latin typeface="Raleway" pitchFamily="2" charset="77"/>
              <a:ea typeface="Open Sans" panose="020B0606030504020204" pitchFamily="34" charset="0"/>
              <a:cs typeface="Poppins Medium" pitchFamily="2" charset="77"/>
              <a:sym typeface="Wingdings" panose="05000000000000000000" pitchFamily="2" charset="2"/>
            </a:endParaRPr>
          </a:p>
          <a:p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🏅’event’ is veel fijnmaziger</a:t>
            </a:r>
          </a:p>
          <a:p>
            <a:endParaRPr lang="nl-BE" sz="2400">
              <a:solidFill>
                <a:schemeClr val="tx1">
                  <a:lumMod val="85000"/>
                  <a:lumOff val="15000"/>
                </a:schemeClr>
              </a:solidFill>
              <a:latin typeface="Raleway" pitchFamily="2" charset="77"/>
              <a:ea typeface="Open Sans" panose="020B0606030504020204" pitchFamily="34" charset="0"/>
              <a:cs typeface="Poppins Medium" pitchFamily="2" charset="77"/>
              <a:sym typeface="Wingdings" panose="05000000000000000000" pitchFamily="2" charset="2"/>
            </a:endParaRPr>
          </a:p>
          <a:p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🏅 Regressiemodel opstellen is   </a:t>
            </a:r>
            <a:b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</a:b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       onlogisch*</a:t>
            </a:r>
            <a:b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</a:br>
            <a:endParaRPr lang="nl-BE" sz="2400">
              <a:solidFill>
                <a:schemeClr val="tx1">
                  <a:lumMod val="85000"/>
                  <a:lumOff val="15000"/>
                </a:schemeClr>
              </a:solidFill>
              <a:latin typeface="Raleway" pitchFamily="2" charset="77"/>
              <a:ea typeface="Open Sans" panose="020B0606030504020204" pitchFamily="34" charset="0"/>
              <a:cs typeface="Poppins Medium" pitchFamily="2" charset="77"/>
              <a:sym typeface="Wingdings" panose="05000000000000000000" pitchFamily="2" charset="2"/>
            </a:endParaRPr>
          </a:p>
          <a:p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🏅 DUS: classificatiemodel met </a:t>
            </a:r>
            <a:r>
              <a:rPr lang="nl-BE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scikit</a:t>
            </a: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 </a:t>
            </a:r>
            <a:r>
              <a:rPr lang="nl-BE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learn</a:t>
            </a: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: </a:t>
            </a:r>
            <a:r>
              <a:rPr lang="nl-BE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RandomForestClassifier</a:t>
            </a: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 </a:t>
            </a:r>
          </a:p>
        </p:txBody>
      </p:sp>
      <p:sp>
        <p:nvSpPr>
          <p:cNvPr id="15" name="Rechthoek: afgeronde hoeken 14">
            <a:extLst>
              <a:ext uri="{FF2B5EF4-FFF2-40B4-BE49-F238E27FC236}">
                <a16:creationId xmlns:a16="http://schemas.microsoft.com/office/drawing/2014/main" id="{9770D4D3-5D6A-AAD3-B244-38BD878E864F}"/>
              </a:ext>
            </a:extLst>
          </p:cNvPr>
          <p:cNvSpPr/>
          <p:nvPr/>
        </p:nvSpPr>
        <p:spPr>
          <a:xfrm>
            <a:off x="7209993" y="2637605"/>
            <a:ext cx="1909944" cy="2177766"/>
          </a:xfrm>
          <a:prstGeom prst="roundRect">
            <a:avLst>
              <a:gd name="adj" fmla="val 11431"/>
            </a:avLst>
          </a:prstGeom>
          <a:solidFill>
            <a:srgbClr val="EDAAC8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50A1330A-E3F4-B18C-03A8-ABB167662169}"/>
              </a:ext>
            </a:extLst>
          </p:cNvPr>
          <p:cNvSpPr txBox="1"/>
          <p:nvPr/>
        </p:nvSpPr>
        <p:spPr>
          <a:xfrm>
            <a:off x="1220104" y="6596390"/>
            <a:ext cx="111171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1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* sporten kunnen </a:t>
            </a:r>
            <a:r>
              <a:rPr lang="nl-BE" sz="11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gemapped</a:t>
            </a:r>
            <a:r>
              <a:rPr lang="nl-BE" sz="11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  <a:sym typeface="Wingdings" panose="05000000000000000000" pitchFamily="2" charset="2"/>
              </a:rPr>
              <a:t> worden naar numerieke waardes, maar wat wordt de uiteindelijke betekenis van het resultaat, bv. ‘6.3’?</a:t>
            </a:r>
          </a:p>
        </p:txBody>
      </p:sp>
    </p:spTree>
    <p:extLst>
      <p:ext uri="{BB962C8B-B14F-4D97-AF65-F5344CB8AC3E}">
        <p14:creationId xmlns:p14="http://schemas.microsoft.com/office/powerpoint/2010/main" val="4068203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E1E1A-C578-147E-D74E-8D2A53C8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STAP 1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97CB42-C26E-A73E-A2CE-48C731A9F8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/>
              <a:t>Resultaat </a:t>
            </a:r>
            <a:r>
              <a:rPr lang="nl-BE" err="1"/>
              <a:t>scikit</a:t>
            </a:r>
            <a:r>
              <a:rPr lang="nl-BE"/>
              <a:t> </a:t>
            </a:r>
            <a:r>
              <a:rPr lang="nl-BE" err="1"/>
              <a:t>learn</a:t>
            </a:r>
            <a:r>
              <a:rPr lang="nl-BE"/>
              <a:t> </a:t>
            </a:r>
            <a:r>
              <a:rPr lang="nl-BE" err="1"/>
              <a:t>RandomForestClassifier</a:t>
            </a:r>
            <a:r>
              <a:rPr lang="nl-BE"/>
              <a:t> </a:t>
            </a:r>
            <a:endParaRPr lang="en-US"/>
          </a:p>
        </p:txBody>
      </p:sp>
      <p:pic>
        <p:nvPicPr>
          <p:cNvPr id="14" name="Picture 2" descr="Olha Korobka - Alchetron, The Free Social Encyclopedia">
            <a:extLst>
              <a:ext uri="{FF2B5EF4-FFF2-40B4-BE49-F238E27FC236}">
                <a16:creationId xmlns:a16="http://schemas.microsoft.com/office/drawing/2014/main" id="{09660ECB-0C02-6856-F98D-969FEF6C7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3531" y="2810687"/>
            <a:ext cx="1776761" cy="12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lina Adilkhanova from Kazakstan @ RG World Championships 2018">
            <a:extLst>
              <a:ext uri="{FF2B5EF4-FFF2-40B4-BE49-F238E27FC236}">
                <a16:creationId xmlns:a16="http://schemas.microsoft.com/office/drawing/2014/main" id="{B8C71CC1-2C93-94CE-4BF1-BCC967388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398" y="4550358"/>
            <a:ext cx="1776760" cy="177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782F4368-CCCF-F70D-40F4-20AED8D32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842" y="4786276"/>
            <a:ext cx="7391400" cy="130492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6EB62679-38C1-6C0A-96E2-512B3C03A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842" y="2839139"/>
            <a:ext cx="74390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60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5E1E1A-C578-147E-D74E-8D2A53C8D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STAP 1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097CB42-C26E-A73E-A2CE-48C731A9F8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/>
              <a:t>Belang individuele features </a:t>
            </a:r>
            <a:r>
              <a:rPr lang="nl-BE" err="1"/>
              <a:t>RandomForestClassifier</a:t>
            </a:r>
            <a:r>
              <a:rPr lang="nl-BE"/>
              <a:t> </a:t>
            </a:r>
            <a:endParaRPr lang="en-US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27A8F0A-4792-7FDD-5ADE-0FE9B941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071" y="3174836"/>
            <a:ext cx="4231857" cy="323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504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1292B-105C-97CA-A65C-6D083C0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STAP 2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2524D7-00E1-D751-2C25-E5DEED2479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241087"/>
            <a:ext cx="9878053" cy="384689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nl-BE">
                <a:latin typeface="Raleway"/>
                <a:ea typeface="Open Sans"/>
                <a:cs typeface="Poppins Medium"/>
              </a:rPr>
              <a:t>Tensorflow</a:t>
            </a:r>
            <a:br>
              <a:rPr lang="nl-BE"/>
            </a:br>
            <a:endParaRPr lang="nl-BE">
              <a:sym typeface="Wingdings" panose="05000000000000000000" pitchFamily="2" charset="2"/>
            </a:endParaRPr>
          </a:p>
          <a:p>
            <a:r>
              <a:rPr lang="nl-BE"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🏅 Model genereren om rechtstreeks te gebruiken in de applicatie</a:t>
            </a:r>
            <a:br>
              <a:rPr lang="nl-BE"/>
            </a:br>
            <a:r>
              <a:rPr lang="nl-BE"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  </a:t>
            </a:r>
            <a:r>
              <a:rPr lang="nl-BE" sz="2400">
                <a:solidFill>
                  <a:srgbClr val="C00000"/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- ‘events’ als predictie: model van 16GB</a:t>
            </a:r>
            <a:br>
              <a:rPr lang="nl-BE"/>
            </a:br>
            <a:r>
              <a:rPr lang="nl-BE" sz="2400">
                <a:solidFill>
                  <a:schemeClr val="accent6"/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- ‘sport’ als predictie: model van 1,5GB</a:t>
            </a:r>
            <a:br>
              <a:rPr lang="nl-BE"/>
            </a:br>
            <a:endParaRPr lang="nl-BE">
              <a:sym typeface="Wingdings" panose="05000000000000000000" pitchFamily="2" charset="2"/>
            </a:endParaRPr>
          </a:p>
          <a:p>
            <a:r>
              <a:rPr lang="nl-BE"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🏅 Tensorflow </a:t>
            </a:r>
            <a:r>
              <a:rPr lang="nl-BE" err="1"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Decision</a:t>
            </a:r>
            <a:r>
              <a:rPr lang="nl-BE"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 </a:t>
            </a:r>
            <a:r>
              <a:rPr lang="nl-BE" err="1"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Forest</a:t>
            </a:r>
            <a:r>
              <a:rPr lang="nl-BE"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 worden niet ondersteund (Python)</a:t>
            </a:r>
            <a:endParaRPr lang="nl-BE">
              <a:latin typeface="Raleway"/>
              <a:ea typeface="Open Sans"/>
              <a:cs typeface="Poppins Medium"/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nl-BE" sz="1600"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Downgrade(s) nodig van zowel Tensorflow als Python  gekozen om het niet te doen</a:t>
            </a:r>
            <a:br>
              <a:rPr lang="nl-BE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613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1292B-105C-97CA-A65C-6D083C0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STAP 2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2524D7-00E1-D751-2C25-E5DEED2479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241087"/>
            <a:ext cx="9878053" cy="3846892"/>
          </a:xfrm>
        </p:spPr>
        <p:txBody>
          <a:bodyPr/>
          <a:lstStyle/>
          <a:p>
            <a:r>
              <a:rPr lang="nl-BE"/>
              <a:t>Resultaat Tensorflow</a:t>
            </a:r>
            <a:br>
              <a:rPr lang="nl-BE">
                <a:sym typeface="Wingdings" panose="05000000000000000000" pitchFamily="2" charset="2"/>
              </a:rPr>
            </a:br>
            <a:endParaRPr lang="nl-BE">
              <a:sym typeface="Wingdings" panose="05000000000000000000" pitchFamily="2" charset="2"/>
            </a:endParaRPr>
          </a:p>
          <a:p>
            <a:br>
              <a:rPr lang="nl-BE">
                <a:sym typeface="Wingdings" panose="05000000000000000000" pitchFamily="2" charset="2"/>
              </a:rPr>
            </a:br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2152EFD-C59A-4379-C6C4-F1E6A56843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" t="1334" r="54200" b="63141"/>
          <a:stretch/>
        </p:blipFill>
        <p:spPr bwMode="auto">
          <a:xfrm>
            <a:off x="1220105" y="2857905"/>
            <a:ext cx="10173800" cy="36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1787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1292B-105C-97CA-A65C-6D083C0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STAP 2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2524D7-00E1-D751-2C25-E5DEED2479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241087"/>
            <a:ext cx="9878053" cy="3846892"/>
          </a:xfrm>
        </p:spPr>
        <p:txBody>
          <a:bodyPr/>
          <a:lstStyle/>
          <a:p>
            <a:r>
              <a:rPr lang="nl-BE"/>
              <a:t>Resultaat Tensorflow</a:t>
            </a:r>
            <a:br>
              <a:rPr lang="nl-BE">
                <a:sym typeface="Wingdings" panose="05000000000000000000" pitchFamily="2" charset="2"/>
              </a:rPr>
            </a:br>
            <a:endParaRPr lang="nl-BE">
              <a:sym typeface="Wingdings" panose="05000000000000000000" pitchFamily="2" charset="2"/>
            </a:endParaRPr>
          </a:p>
          <a:p>
            <a:br>
              <a:rPr lang="nl-BE">
                <a:sym typeface="Wingdings" panose="05000000000000000000" pitchFamily="2" charset="2"/>
              </a:rPr>
            </a:br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48DB2A3-E20D-648A-803A-936BAB5082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" t="2456" r="2462"/>
          <a:stretch/>
        </p:blipFill>
        <p:spPr bwMode="auto">
          <a:xfrm>
            <a:off x="3602420" y="2695391"/>
            <a:ext cx="5113421" cy="416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055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D1292B-105C-97CA-A65C-6D083C03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STAP 3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12524D7-00E1-D751-2C25-E5DEED24796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241087"/>
            <a:ext cx="9878053" cy="538208"/>
          </a:xfrm>
        </p:spPr>
        <p:txBody>
          <a:bodyPr/>
          <a:lstStyle/>
          <a:p>
            <a:r>
              <a:rPr lang="nl-BE"/>
              <a:t>Terug naar SCIKIT </a:t>
            </a:r>
          </a:p>
          <a:p>
            <a:endParaRPr lang="nl-BE">
              <a:sym typeface="Wingdings" panose="05000000000000000000" pitchFamily="2" charset="2"/>
            </a:endParaRPr>
          </a:p>
          <a:p>
            <a:endParaRPr lang="nl-BE">
              <a:sym typeface="Wingdings" panose="05000000000000000000" pitchFamily="2" charset="2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AA00323E-6596-34FC-858A-8110D4E1D818}"/>
              </a:ext>
            </a:extLst>
          </p:cNvPr>
          <p:cNvSpPr txBox="1"/>
          <p:nvPr/>
        </p:nvSpPr>
        <p:spPr>
          <a:xfrm>
            <a:off x="2964746" y="3020357"/>
            <a:ext cx="6388769" cy="279358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🏅 .PKL file (</a:t>
            </a:r>
            <a:r>
              <a:rPr lang="nl-BE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ipv</a:t>
            </a: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. een .h5 of .</a:t>
            </a:r>
            <a:r>
              <a:rPr lang="nl-BE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keras</a:t>
            </a: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 file)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BE" sz="2400">
              <a:solidFill>
                <a:schemeClr val="tx1">
                  <a:lumMod val="85000"/>
                  <a:lumOff val="15000"/>
                </a:schemeClr>
              </a:solidFill>
              <a:latin typeface="Raleway" pitchFamily="2" charset="77"/>
              <a:ea typeface="Open Sans" panose="020B0606030504020204" pitchFamily="34" charset="0"/>
              <a:cs typeface="Poppins Medium" pitchFamily="2" charset="77"/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🏅 Backend (web API) met Python</a:t>
            </a:r>
            <a:br>
              <a:rPr lang="nl-BE" sz="2400">
                <a:latin typeface="Raleway" pitchFamily="2" charset="77"/>
                <a:ea typeface="Open Sans" panose="020B0606030504020204" pitchFamily="34" charset="0"/>
                <a:cs typeface="Poppins Medium" pitchFamily="2" charset="77"/>
              </a:rPr>
            </a:b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	</a:t>
            </a:r>
            <a:r>
              <a:rPr lang="nl-BE" sz="1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- </a:t>
            </a:r>
            <a:r>
              <a:rPr lang="nl-BE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fast</a:t>
            </a:r>
            <a:r>
              <a:rPr lang="nl-BE" sz="1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 </a:t>
            </a:r>
            <a:r>
              <a:rPr lang="nl-BE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api</a:t>
            </a:r>
            <a:r>
              <a:rPr lang="nl-BE" sz="1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 voor </a:t>
            </a:r>
            <a:r>
              <a:rPr lang="nl-BE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api</a:t>
            </a:r>
            <a:r>
              <a:rPr lang="nl-BE" sz="1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 </a:t>
            </a:r>
            <a:r>
              <a:rPr lang="nl-BE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endpoint</a:t>
            </a:r>
            <a:br>
              <a:rPr lang="nl-BE" sz="1400">
                <a:latin typeface="Raleway" pitchFamily="2" charset="77"/>
                <a:ea typeface="Open Sans" panose="020B0606030504020204" pitchFamily="34" charset="0"/>
                <a:cs typeface="Poppins Medium" pitchFamily="2" charset="77"/>
              </a:rPr>
            </a:br>
            <a:r>
              <a:rPr lang="nl-BE" sz="1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	- </a:t>
            </a:r>
            <a:r>
              <a:rPr lang="nl-BE" sz="1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Joblib</a:t>
            </a:r>
            <a:r>
              <a:rPr lang="nl-BE" sz="1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 (gebruikt het model)</a:t>
            </a:r>
            <a:endParaRPr lang="nl-BE" sz="1400">
              <a:solidFill>
                <a:schemeClr val="tx1">
                  <a:lumMod val="85000"/>
                  <a:lumOff val="15000"/>
                </a:schemeClr>
              </a:solidFill>
              <a:latin typeface="Raleway"/>
              <a:ea typeface="Open Sans"/>
              <a:cs typeface="Poppins Medium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BE" sz="2400">
              <a:solidFill>
                <a:schemeClr val="tx1">
                  <a:lumMod val="85000"/>
                  <a:lumOff val="15000"/>
                </a:schemeClr>
              </a:solidFill>
              <a:latin typeface="Raleway" pitchFamily="2" charset="77"/>
              <a:ea typeface="Open Sans" panose="020B0606030504020204" pitchFamily="34" charset="0"/>
              <a:cs typeface="Poppins Medium" pitchFamily="2" charset="77"/>
              <a:sym typeface="Wingdings" panose="05000000000000000000" pitchFamily="2" charset="2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🏅 </a:t>
            </a:r>
            <a:r>
              <a:rPr lang="nl-BE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Frontend</a:t>
            </a: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 in </a:t>
            </a:r>
            <a:r>
              <a:rPr lang="nl-BE" sz="2400" err="1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Blazor</a:t>
            </a:r>
            <a:r>
              <a:rPr lang="nl-BE" sz="2400">
                <a:solidFill>
                  <a:schemeClr val="tx1">
                    <a:lumMod val="85000"/>
                    <a:lumOff val="15000"/>
                  </a:schemeClr>
                </a:solidFill>
                <a:latin typeface="Raleway"/>
                <a:ea typeface="Open Sans"/>
                <a:cs typeface="Poppins Medium"/>
                <a:sym typeface="Wingdings" panose="05000000000000000000" pitchFamily="2" charset="2"/>
              </a:rPr>
              <a:t> en stuur input door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latin typeface="Raleway"/>
              <a:ea typeface="Open Sans"/>
              <a:cs typeface="Poppi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7084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45613-262F-171B-37F8-D622EBA9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2506" y="1688122"/>
            <a:ext cx="5299494" cy="2316480"/>
          </a:xfrm>
        </p:spPr>
        <p:txBody>
          <a:bodyPr/>
          <a:lstStyle/>
          <a:p>
            <a:r>
              <a:rPr lang="en-GB" sz="4400" err="1"/>
              <a:t>onderzoeksvraag</a:t>
            </a:r>
            <a:endParaRPr lang="en-BA" sz="44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47448-405B-FBD0-BD30-7A3C64FD0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8845" y="4004602"/>
            <a:ext cx="4386468" cy="551687"/>
          </a:xfrm>
        </p:spPr>
        <p:txBody>
          <a:bodyPr>
            <a:noAutofit/>
          </a:bodyPr>
          <a:lstStyle/>
          <a:p>
            <a:r>
              <a:rPr lang="nl-BE" sz="2000"/>
              <a:t>Welke kans een atleet heeft op het halen van een podiumplaats (en dus een medaille) op basis van zijn lichaamsindicatoren (gewicht, lengte, BMI, geslacht)?</a:t>
            </a:r>
          </a:p>
        </p:txBody>
      </p:sp>
      <p:pic>
        <p:nvPicPr>
          <p:cNvPr id="1028" name="Picture 4" descr="BMI classification chart measurement man set. Male Body Mass Index ...">
            <a:extLst>
              <a:ext uri="{FF2B5EF4-FFF2-40B4-BE49-F238E27FC236}">
                <a16:creationId xmlns:a16="http://schemas.microsoft.com/office/drawing/2014/main" id="{328DB820-0930-6EAB-9019-376F8FC7D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899" y="2099019"/>
            <a:ext cx="3475924" cy="185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DB6E5E3E-99E5-22EF-37E1-F8A9B38364CC}"/>
              </a:ext>
            </a:extLst>
          </p:cNvPr>
          <p:cNvSpPr txBox="1"/>
          <p:nvPr/>
        </p:nvSpPr>
        <p:spPr>
          <a:xfrm>
            <a:off x="1777042" y="3784536"/>
            <a:ext cx="3363781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000"/>
              <a:t> </a:t>
            </a:r>
            <a:br>
              <a:rPr lang="nl-BE" sz="4000"/>
            </a:br>
            <a:r>
              <a:rPr lang="nl-BE" sz="4000"/>
              <a:t>🥇🥈🥉</a:t>
            </a:r>
            <a:endParaRPr lang="en-BA" sz="4000"/>
          </a:p>
        </p:txBody>
      </p:sp>
      <p:sp>
        <p:nvSpPr>
          <p:cNvPr id="5" name="Pijl: omlaag 4">
            <a:extLst>
              <a:ext uri="{FF2B5EF4-FFF2-40B4-BE49-F238E27FC236}">
                <a16:creationId xmlns:a16="http://schemas.microsoft.com/office/drawing/2014/main" id="{77EA4DB5-6964-4FDF-563E-6182EE2833C5}"/>
              </a:ext>
            </a:extLst>
          </p:cNvPr>
          <p:cNvSpPr/>
          <p:nvPr/>
        </p:nvSpPr>
        <p:spPr>
          <a:xfrm>
            <a:off x="3191513" y="3814066"/>
            <a:ext cx="422695" cy="632189"/>
          </a:xfrm>
          <a:prstGeom prst="downArrow">
            <a:avLst/>
          </a:prstGeom>
          <a:solidFill>
            <a:srgbClr val="BBA5CC"/>
          </a:solidFill>
          <a:ln>
            <a:solidFill>
              <a:srgbClr val="122C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/>
              <a:t>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214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9B8E94-8708-8473-D6F6-216C862778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STAP 3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04EAADE-F4CD-0390-A762-2A175E9D0B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/>
              <a:t>Eindresultaat</a:t>
            </a:r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862919F-747A-B97A-D8A3-2822FE9E2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09" r="12685" b="27595"/>
          <a:stretch/>
        </p:blipFill>
        <p:spPr bwMode="auto">
          <a:xfrm>
            <a:off x="1349866" y="3237501"/>
            <a:ext cx="2596492" cy="1648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85A1016-301F-5908-4AF0-51AFF2707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32" t="21579" r="35747" b="7720"/>
          <a:stretch/>
        </p:blipFill>
        <p:spPr bwMode="auto">
          <a:xfrm>
            <a:off x="8277726" y="1154626"/>
            <a:ext cx="2820431" cy="518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esktop Computer Icon Vector Art, Icons, and Graphics for Free Download">
            <a:extLst>
              <a:ext uri="{FF2B5EF4-FFF2-40B4-BE49-F238E27FC236}">
                <a16:creationId xmlns:a16="http://schemas.microsoft.com/office/drawing/2014/main" id="{B14E1353-8227-3B29-7298-51A94CF79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394"/>
          <a:stretch/>
        </p:blipFill>
        <p:spPr bwMode="auto">
          <a:xfrm>
            <a:off x="862631" y="3038576"/>
            <a:ext cx="3589034" cy="2964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troomdiagram: Handmatige bewerking 12">
            <a:extLst>
              <a:ext uri="{FF2B5EF4-FFF2-40B4-BE49-F238E27FC236}">
                <a16:creationId xmlns:a16="http://schemas.microsoft.com/office/drawing/2014/main" id="{C6896B01-0C3F-D7C3-7616-A89B3EB76925}"/>
              </a:ext>
            </a:extLst>
          </p:cNvPr>
          <p:cNvSpPr/>
          <p:nvPr/>
        </p:nvSpPr>
        <p:spPr>
          <a:xfrm rot="5400000">
            <a:off x="4995055" y="1862843"/>
            <a:ext cx="2574760" cy="4359537"/>
          </a:xfrm>
          <a:prstGeom prst="flowChartManualOperation">
            <a:avLst/>
          </a:prstGeom>
          <a:solidFill>
            <a:srgbClr val="A5A5A5">
              <a:alpha val="16078"/>
            </a:srgb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6589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1E21A-7076-C670-E20E-156848BE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958" y="2277306"/>
            <a:ext cx="6832083" cy="2303388"/>
          </a:xfrm>
        </p:spPr>
        <p:txBody>
          <a:bodyPr/>
          <a:lstStyle/>
          <a:p>
            <a:r>
              <a:rPr lang="nl-BE"/>
              <a:t>demo</a:t>
            </a:r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4067106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2BA1-4C2E-E632-CD3B-5F1667D1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800"/>
              <a:t>data </a:t>
            </a:r>
            <a:r>
              <a:rPr lang="nl-BE" sz="4800" err="1"/>
              <a:t>preparation</a:t>
            </a:r>
            <a:endParaRPr lang="en-BA" sz="4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0013E-BAE5-2D8F-6142-D782868525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011348"/>
            <a:ext cx="9878053" cy="414269"/>
          </a:xfrm>
        </p:spPr>
        <p:txBody>
          <a:bodyPr/>
          <a:lstStyle/>
          <a:p>
            <a:r>
              <a:rPr lang="en-GB" sz="2000">
                <a:solidFill>
                  <a:schemeClr val="bg2">
                    <a:lumMod val="10000"/>
                  </a:schemeClr>
                </a:solidFill>
                <a:latin typeface="Raleway Light" pitchFamily="2" charset="77"/>
              </a:rPr>
              <a:t>data </a:t>
            </a:r>
            <a:r>
              <a:rPr lang="en-GB" sz="2000" err="1">
                <a:solidFill>
                  <a:schemeClr val="bg2">
                    <a:lumMod val="10000"/>
                  </a:schemeClr>
                </a:solidFill>
                <a:latin typeface="Raleway Light" pitchFamily="2" charset="77"/>
              </a:rPr>
              <a:t>verwerken</a:t>
            </a:r>
            <a:endParaRPr lang="en-GB" sz="2000">
              <a:solidFill>
                <a:schemeClr val="bg2">
                  <a:lumMod val="10000"/>
                </a:schemeClr>
              </a:solidFill>
              <a:latin typeface="Raleway Light" pitchFamily="2" charset="77"/>
            </a:endParaRPr>
          </a:p>
        </p:txBody>
      </p:sp>
      <p:pic>
        <p:nvPicPr>
          <p:cNvPr id="29" name="Afbeelding 28">
            <a:extLst>
              <a:ext uri="{FF2B5EF4-FFF2-40B4-BE49-F238E27FC236}">
                <a16:creationId xmlns:a16="http://schemas.microsoft.com/office/drawing/2014/main" id="{F88CA0F9-9877-7052-92C3-ECB068B4B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191" y="974058"/>
            <a:ext cx="2800350" cy="1600200"/>
          </a:xfrm>
          <a:prstGeom prst="rect">
            <a:avLst/>
          </a:prstGeom>
        </p:spPr>
      </p:pic>
      <p:pic>
        <p:nvPicPr>
          <p:cNvPr id="2050" name="Picture 2" descr="data_schema">
            <a:extLst>
              <a:ext uri="{FF2B5EF4-FFF2-40B4-BE49-F238E27FC236}">
                <a16:creationId xmlns:a16="http://schemas.microsoft.com/office/drawing/2014/main" id="{C39DDA94-AA81-7A5A-8A66-8E808891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362" y="2852799"/>
            <a:ext cx="7783902" cy="315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5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2BA1-4C2E-E632-CD3B-5F1667D1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800"/>
              <a:t>data </a:t>
            </a:r>
            <a:r>
              <a:rPr lang="nl-BE" sz="4800" err="1"/>
              <a:t>preparation</a:t>
            </a:r>
            <a:endParaRPr lang="en-BA" sz="4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0013E-BAE5-2D8F-6142-D782868525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011348"/>
            <a:ext cx="9878053" cy="414269"/>
          </a:xfrm>
        </p:spPr>
        <p:txBody>
          <a:bodyPr/>
          <a:lstStyle/>
          <a:p>
            <a:r>
              <a:rPr lang="en-GB" sz="2000" err="1">
                <a:solidFill>
                  <a:schemeClr val="bg2">
                    <a:lumMod val="10000"/>
                  </a:schemeClr>
                </a:solidFill>
                <a:latin typeface="Raleway Light" pitchFamily="2" charset="77"/>
              </a:rPr>
              <a:t>samenvoegen</a:t>
            </a:r>
            <a:endParaRPr lang="en-GB" sz="2000">
              <a:solidFill>
                <a:schemeClr val="bg2">
                  <a:lumMod val="10000"/>
                </a:schemeClr>
              </a:solidFill>
              <a:latin typeface="Raleway Light" pitchFamily="2" charset="77"/>
            </a:endParaRPr>
          </a:p>
        </p:txBody>
      </p:sp>
      <p:pic>
        <p:nvPicPr>
          <p:cNvPr id="2050" name="Picture 2" descr="data_schema">
            <a:extLst>
              <a:ext uri="{FF2B5EF4-FFF2-40B4-BE49-F238E27FC236}">
                <a16:creationId xmlns:a16="http://schemas.microsoft.com/office/drawing/2014/main" id="{C39DDA94-AA81-7A5A-8A66-8E8088915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32" y="4031900"/>
            <a:ext cx="1973511" cy="80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D3B9C290-7C14-5843-BE24-7D5E1CFE4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32" y="2790303"/>
            <a:ext cx="2000854" cy="1143345"/>
          </a:xfrm>
          <a:prstGeom prst="rect">
            <a:avLst/>
          </a:prstGeom>
        </p:spPr>
      </p:pic>
      <p:sp>
        <p:nvSpPr>
          <p:cNvPr id="6" name="Pijl: rechts 5">
            <a:extLst>
              <a:ext uri="{FF2B5EF4-FFF2-40B4-BE49-F238E27FC236}">
                <a16:creationId xmlns:a16="http://schemas.microsoft.com/office/drawing/2014/main" id="{983CAF77-70DE-579A-F755-F42E9F4D3419}"/>
              </a:ext>
            </a:extLst>
          </p:cNvPr>
          <p:cNvSpPr/>
          <p:nvPr/>
        </p:nvSpPr>
        <p:spPr>
          <a:xfrm>
            <a:off x="2807661" y="3445913"/>
            <a:ext cx="1604513" cy="800968"/>
          </a:xfrm>
          <a:prstGeom prst="rightArrow">
            <a:avLst/>
          </a:prstGeom>
          <a:solidFill>
            <a:srgbClr val="BBA5CC"/>
          </a:solidFill>
          <a:ln>
            <a:solidFill>
              <a:srgbClr val="122C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1100" err="1"/>
              <a:t>Merge</a:t>
            </a:r>
            <a:r>
              <a:rPr lang="nl-BE" sz="1100"/>
              <a:t> naar </a:t>
            </a:r>
            <a:br>
              <a:rPr lang="nl-BE" sz="1100"/>
            </a:br>
            <a:r>
              <a:rPr lang="nl-BE" sz="1100"/>
              <a:t>enkelvoudige tabel</a:t>
            </a:r>
            <a:endParaRPr lang="en-US" sz="110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5DC9418-A517-F845-3C89-06C14D875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1692" y="2574127"/>
            <a:ext cx="6973019" cy="254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34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2BA1-4C2E-E632-CD3B-5F1667D1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800"/>
              <a:t>data </a:t>
            </a:r>
            <a:r>
              <a:rPr lang="nl-BE" sz="4800" err="1"/>
              <a:t>preparation</a:t>
            </a:r>
            <a:endParaRPr lang="en-BA" sz="4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0013E-BAE5-2D8F-6142-D782868525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011348"/>
            <a:ext cx="9878053" cy="414269"/>
          </a:xfrm>
        </p:spPr>
        <p:txBody>
          <a:bodyPr/>
          <a:lstStyle/>
          <a:p>
            <a:r>
              <a:rPr lang="en-GB" sz="2000" err="1">
                <a:solidFill>
                  <a:schemeClr val="bg2">
                    <a:lumMod val="10000"/>
                  </a:schemeClr>
                </a:solidFill>
                <a:latin typeface="Raleway Light" pitchFamily="2" charset="77"/>
              </a:rPr>
              <a:t>filteren</a:t>
            </a:r>
            <a:endParaRPr lang="en-GB" sz="2000">
              <a:solidFill>
                <a:schemeClr val="bg2">
                  <a:lumMod val="10000"/>
                </a:schemeClr>
              </a:solidFill>
              <a:latin typeface="Raleway Light" pitchFamily="2" charset="77"/>
            </a:endParaRPr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CFF66FC7-CC9D-7FF5-C511-3E0BF288E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18" y="2546387"/>
            <a:ext cx="7026202" cy="4114488"/>
          </a:xfrm>
          <a:prstGeom prst="rect">
            <a:avLst/>
          </a:prstGeom>
        </p:spPr>
      </p:pic>
      <p:sp>
        <p:nvSpPr>
          <p:cNvPr id="12" name="Ovaal 11">
            <a:extLst>
              <a:ext uri="{FF2B5EF4-FFF2-40B4-BE49-F238E27FC236}">
                <a16:creationId xmlns:a16="http://schemas.microsoft.com/office/drawing/2014/main" id="{A27894FE-952C-4161-2B54-41AF8DA3E490}"/>
              </a:ext>
            </a:extLst>
          </p:cNvPr>
          <p:cNvSpPr/>
          <p:nvPr/>
        </p:nvSpPr>
        <p:spPr>
          <a:xfrm>
            <a:off x="6443931" y="2700068"/>
            <a:ext cx="681487" cy="396815"/>
          </a:xfrm>
          <a:prstGeom prst="ellipse">
            <a:avLst/>
          </a:prstGeom>
          <a:solidFill>
            <a:srgbClr val="EDAAC8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al 12">
            <a:extLst>
              <a:ext uri="{FF2B5EF4-FFF2-40B4-BE49-F238E27FC236}">
                <a16:creationId xmlns:a16="http://schemas.microsoft.com/office/drawing/2014/main" id="{01B3D9D0-352F-D345-1999-B2670853C20E}"/>
              </a:ext>
            </a:extLst>
          </p:cNvPr>
          <p:cNvSpPr/>
          <p:nvPr/>
        </p:nvSpPr>
        <p:spPr>
          <a:xfrm>
            <a:off x="6418052" y="5871713"/>
            <a:ext cx="681487" cy="396815"/>
          </a:xfrm>
          <a:prstGeom prst="ellipse">
            <a:avLst/>
          </a:prstGeom>
          <a:solidFill>
            <a:srgbClr val="5B9BD5">
              <a:alpha val="3411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hoek: afgeronde hoeken 15">
            <a:extLst>
              <a:ext uri="{FF2B5EF4-FFF2-40B4-BE49-F238E27FC236}">
                <a16:creationId xmlns:a16="http://schemas.microsoft.com/office/drawing/2014/main" id="{F9A0DDB5-1D4A-4B61-8713-972B756AD9F1}"/>
              </a:ext>
            </a:extLst>
          </p:cNvPr>
          <p:cNvSpPr/>
          <p:nvPr/>
        </p:nvSpPr>
        <p:spPr>
          <a:xfrm>
            <a:off x="5167222" y="2546387"/>
            <a:ext cx="284672" cy="4114488"/>
          </a:xfrm>
          <a:prstGeom prst="round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hthoek: afgeronde hoeken 16">
            <a:extLst>
              <a:ext uri="{FF2B5EF4-FFF2-40B4-BE49-F238E27FC236}">
                <a16:creationId xmlns:a16="http://schemas.microsoft.com/office/drawing/2014/main" id="{C0EF8671-472D-86F5-10FF-44EE00EE6269}"/>
              </a:ext>
            </a:extLst>
          </p:cNvPr>
          <p:cNvSpPr/>
          <p:nvPr/>
        </p:nvSpPr>
        <p:spPr>
          <a:xfrm>
            <a:off x="5479209" y="2546387"/>
            <a:ext cx="284673" cy="4114488"/>
          </a:xfrm>
          <a:prstGeom prst="roundRect">
            <a:avLst/>
          </a:prstGeom>
          <a:solidFill>
            <a:srgbClr val="EDAAC8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hthoek: afgeronde hoeken 17">
            <a:extLst>
              <a:ext uri="{FF2B5EF4-FFF2-40B4-BE49-F238E27FC236}">
                <a16:creationId xmlns:a16="http://schemas.microsoft.com/office/drawing/2014/main" id="{5971CBCD-A64D-B11C-DCEB-D64EEC85AE7A}"/>
              </a:ext>
            </a:extLst>
          </p:cNvPr>
          <p:cNvSpPr/>
          <p:nvPr/>
        </p:nvSpPr>
        <p:spPr>
          <a:xfrm>
            <a:off x="5799397" y="2506827"/>
            <a:ext cx="618655" cy="232913"/>
          </a:xfrm>
          <a:prstGeom prst="roundRect">
            <a:avLst/>
          </a:prstGeom>
          <a:solidFill>
            <a:srgbClr val="5B9BD5">
              <a:alpha val="4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6870BCD1-13D5-95EE-1BC7-E2AA3B80B5C5}"/>
              </a:ext>
            </a:extLst>
          </p:cNvPr>
          <p:cNvSpPr txBox="1">
            <a:spLocks/>
          </p:cNvSpPr>
          <p:nvPr/>
        </p:nvSpPr>
        <p:spPr>
          <a:xfrm>
            <a:off x="7893170" y="2506827"/>
            <a:ext cx="3327108" cy="41540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400" b="1">
                <a:solidFill>
                  <a:schemeClr val="bg2">
                    <a:lumMod val="10000"/>
                  </a:schemeClr>
                </a:solidFill>
              </a:rPr>
              <a:t>position</a:t>
            </a:r>
            <a:br>
              <a:rPr lang="en-GB" sz="1400">
                <a:solidFill>
                  <a:schemeClr val="bg2">
                    <a:lumMod val="10000"/>
                  </a:schemeClr>
                </a:solidFill>
              </a:rPr>
            </a:b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eindplaats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, maar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heeft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soms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niet-numerieke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waardes</a:t>
            </a:r>
            <a:endParaRPr lang="en-GB" sz="140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endParaRPr lang="en-GB" sz="140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en-GB" sz="1400" b="1">
                <a:solidFill>
                  <a:schemeClr val="bg2">
                    <a:lumMod val="10000"/>
                  </a:schemeClr>
                </a:solidFill>
              </a:rPr>
              <a:t>medal (Gold, Silver, Bronze, </a:t>
            </a:r>
            <a:r>
              <a:rPr lang="en-GB" sz="1400" b="1" err="1">
                <a:solidFill>
                  <a:schemeClr val="bg2">
                    <a:lumMod val="10000"/>
                  </a:schemeClr>
                </a:solidFill>
              </a:rPr>
              <a:t>na</a:t>
            </a:r>
            <a:r>
              <a:rPr lang="en-GB" sz="1400" b="1">
                <a:solidFill>
                  <a:schemeClr val="bg2">
                    <a:lumMod val="10000"/>
                  </a:schemeClr>
                </a:solidFill>
              </a:rPr>
              <a:t>)</a:t>
            </a:r>
            <a:br>
              <a:rPr lang="en-GB" sz="1400" b="1">
                <a:solidFill>
                  <a:schemeClr val="bg2">
                    <a:lumMod val="10000"/>
                  </a:schemeClr>
                </a:solidFill>
              </a:rPr>
            </a:br>
            <a:r>
              <a:rPr lang="en-GB" sz="1400" b="1">
                <a:solidFill>
                  <a:schemeClr val="bg2">
                    <a:lumMod val="10000"/>
                  </a:schemeClr>
                </a:solidFill>
              </a:rPr>
              <a:t>‘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na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moet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bewaard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blijven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geen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winst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!</a:t>
            </a:r>
          </a:p>
          <a:p>
            <a:pPr algn="l"/>
            <a:endParaRPr lang="en-GB" sz="140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en-GB" sz="1400" b="1" err="1">
                <a:solidFill>
                  <a:schemeClr val="bg2">
                    <a:lumMod val="10000"/>
                  </a:schemeClr>
                </a:solidFill>
              </a:rPr>
              <a:t>isTeamSport</a:t>
            </a:r>
            <a:br>
              <a:rPr lang="en-GB" sz="1400" b="1">
                <a:solidFill>
                  <a:schemeClr val="bg2">
                    <a:lumMod val="10000"/>
                  </a:schemeClr>
                </a:solidFill>
              </a:rPr>
            </a:b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teamsporten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vertellen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niets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over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een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individu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niet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bruikbaar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voor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onze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use case</a:t>
            </a:r>
          </a:p>
          <a:p>
            <a:pPr algn="l"/>
            <a:endParaRPr lang="en-GB" sz="140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en-GB" sz="1400" b="1">
                <a:solidFill>
                  <a:schemeClr val="bg2">
                    <a:lumMod val="10000"/>
                  </a:schemeClr>
                </a:solidFill>
              </a:rPr>
              <a:t>weight/height</a:t>
            </a:r>
            <a:br>
              <a:rPr lang="en-GB" sz="1400" b="1">
                <a:solidFill>
                  <a:schemeClr val="bg2">
                    <a:lumMod val="10000"/>
                  </a:schemeClr>
                </a:solidFill>
              </a:rPr>
            </a:b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beiden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nodig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voor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GB" sz="1400" err="1">
                <a:solidFill>
                  <a:schemeClr val="bg2">
                    <a:lumMod val="10000"/>
                  </a:schemeClr>
                </a:solidFill>
              </a:rPr>
              <a:t>berekening</a:t>
            </a:r>
            <a:r>
              <a:rPr lang="en-GB" sz="1400">
                <a:solidFill>
                  <a:schemeClr val="bg2">
                    <a:lumMod val="10000"/>
                  </a:schemeClr>
                </a:solidFill>
              </a:rPr>
              <a:t> BMI</a:t>
            </a:r>
          </a:p>
          <a:p>
            <a:pPr algn="l"/>
            <a:endParaRPr lang="en-GB" sz="200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407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2BA1-4C2E-E632-CD3B-5F1667D1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800"/>
              <a:t>data </a:t>
            </a:r>
            <a:r>
              <a:rPr lang="nl-BE" sz="4800" err="1"/>
              <a:t>preparation</a:t>
            </a:r>
            <a:endParaRPr lang="en-BA" sz="4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0013E-BAE5-2D8F-6142-D782868525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011348"/>
            <a:ext cx="9878053" cy="414269"/>
          </a:xfrm>
        </p:spPr>
        <p:txBody>
          <a:bodyPr/>
          <a:lstStyle/>
          <a:p>
            <a:r>
              <a:rPr lang="en-GB" sz="2000">
                <a:solidFill>
                  <a:schemeClr val="tx1"/>
                </a:solidFill>
                <a:latin typeface="Raleway Light" pitchFamily="2" charset="77"/>
              </a:rPr>
              <a:t>data</a:t>
            </a:r>
            <a:r>
              <a:rPr lang="en-GB" sz="2000">
                <a:solidFill>
                  <a:srgbClr val="EDAAC8"/>
                </a:solidFill>
                <a:latin typeface="Raleway Light" pitchFamily="2" charset="77"/>
              </a:rPr>
              <a:t> </a:t>
            </a:r>
            <a:r>
              <a:rPr lang="en-GB" sz="2000" err="1">
                <a:solidFill>
                  <a:srgbClr val="EDAAC8"/>
                </a:solidFill>
                <a:latin typeface="Raleway Light" pitchFamily="2" charset="77"/>
              </a:rPr>
              <a:t>afleiden</a:t>
            </a:r>
            <a:endParaRPr lang="en-GB" sz="2000">
              <a:solidFill>
                <a:srgbClr val="EDAAC8"/>
              </a:solidFill>
              <a:latin typeface="Raleway Light" pitchFamily="2" charset="77"/>
            </a:endParaRP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52E51139-BD78-5A7F-F5AE-2FB28C2B5F19}"/>
              </a:ext>
            </a:extLst>
          </p:cNvPr>
          <p:cNvSpPr txBox="1">
            <a:spLocks/>
          </p:cNvSpPr>
          <p:nvPr/>
        </p:nvSpPr>
        <p:spPr>
          <a:xfrm>
            <a:off x="1492369" y="3154690"/>
            <a:ext cx="2947546" cy="1143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>
                <a:solidFill>
                  <a:srgbClr val="EDAAC8"/>
                </a:solidFill>
              </a:rPr>
              <a:t>BMI</a:t>
            </a:r>
            <a:r>
              <a:rPr lang="en-GB" sz="2000">
                <a:solidFill>
                  <a:schemeClr val="bg2">
                    <a:lumMod val="10000"/>
                  </a:schemeClr>
                </a:solidFill>
              </a:rPr>
              <a:t> = </a:t>
            </a:r>
            <a:r>
              <a:rPr lang="en-GB" sz="2000" b="1">
                <a:solidFill>
                  <a:schemeClr val="bg2">
                    <a:lumMod val="10000"/>
                  </a:schemeClr>
                </a:solidFill>
              </a:rPr>
              <a:t>weight</a:t>
            </a:r>
            <a:r>
              <a:rPr lang="en-GB" sz="2000">
                <a:solidFill>
                  <a:schemeClr val="bg2">
                    <a:lumMod val="10000"/>
                  </a:schemeClr>
                </a:solidFill>
              </a:rPr>
              <a:t> / </a:t>
            </a:r>
            <a:r>
              <a:rPr lang="en-GB" sz="2000" b="1">
                <a:solidFill>
                  <a:schemeClr val="bg2">
                    <a:lumMod val="10000"/>
                  </a:schemeClr>
                </a:solidFill>
              </a:rPr>
              <a:t>height²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FF6ADB-4354-4BAA-0920-274C6C51D4CF}"/>
              </a:ext>
            </a:extLst>
          </p:cNvPr>
          <p:cNvSpPr txBox="1">
            <a:spLocks/>
          </p:cNvSpPr>
          <p:nvPr/>
        </p:nvSpPr>
        <p:spPr>
          <a:xfrm>
            <a:off x="6717102" y="3154689"/>
            <a:ext cx="4109050" cy="1143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>
                <a:solidFill>
                  <a:srgbClr val="EDAAC8"/>
                </a:solidFill>
              </a:rPr>
              <a:t>podium </a:t>
            </a:r>
            <a:r>
              <a:rPr lang="en-GB" sz="2000">
                <a:solidFill>
                  <a:schemeClr val="tx1"/>
                </a:solidFill>
              </a:rPr>
              <a:t>=</a:t>
            </a:r>
            <a:r>
              <a:rPr lang="en-GB" sz="2000">
                <a:solidFill>
                  <a:srgbClr val="EDAAC8"/>
                </a:solidFill>
              </a:rPr>
              <a:t> </a:t>
            </a:r>
            <a:r>
              <a:rPr lang="en-GB" sz="2000">
                <a:solidFill>
                  <a:schemeClr val="tx1"/>
                </a:solidFill>
              </a:rPr>
              <a:t>Gold || Silver || Bronze</a:t>
            </a:r>
            <a:r>
              <a:rPr lang="en-GB" sz="2000" b="1">
                <a:solidFill>
                  <a:srgbClr val="EDAAC8"/>
                </a:solidFill>
              </a:rPr>
              <a:t> </a:t>
            </a:r>
            <a:endParaRPr lang="en-GB" sz="2000" b="1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984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E2BA1-4C2E-E632-CD3B-5F1667D1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4800"/>
              <a:t>data </a:t>
            </a:r>
            <a:r>
              <a:rPr lang="nl-BE" sz="4800" err="1"/>
              <a:t>preparation</a:t>
            </a:r>
            <a:endParaRPr lang="en-BA" sz="48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70013E-BAE5-2D8F-6142-D782868525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20105" y="2011348"/>
            <a:ext cx="9878053" cy="414269"/>
          </a:xfrm>
        </p:spPr>
        <p:txBody>
          <a:bodyPr/>
          <a:lstStyle/>
          <a:p>
            <a:r>
              <a:rPr lang="en-GB" sz="2000">
                <a:solidFill>
                  <a:schemeClr val="tx1"/>
                </a:solidFill>
                <a:latin typeface="Raleway Light" pitchFamily="2" charset="77"/>
              </a:rPr>
              <a:t>finale dataset</a:t>
            </a:r>
            <a:endParaRPr lang="en-GB" sz="2000">
              <a:solidFill>
                <a:srgbClr val="EDAAC8"/>
              </a:solidFill>
              <a:latin typeface="Raleway Light" pitchFamily="2" charset="77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BCCAF12-54A7-CAB3-35DC-67ED66912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616" y="2885536"/>
            <a:ext cx="7150768" cy="25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56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740859-9E3F-5EF8-1D39-7771048C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verdere aandachtspunten</a:t>
            </a:r>
            <a:endParaRPr lang="en-US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74DF3AD2-8E76-B930-B90E-FA72C68A24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nl-BE"/>
              <a:t>we leren onze data kennen …</a:t>
            </a:r>
            <a:endParaRPr lang="en-US"/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7C97F443-49C0-1632-AE80-F3067C9341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973136" y="2802435"/>
            <a:ext cx="2184400" cy="1117600"/>
          </a:xfrm>
        </p:spPr>
        <p:txBody>
          <a:bodyPr/>
          <a:lstStyle/>
          <a:p>
            <a:r>
              <a:rPr lang="nl-BE">
                <a:solidFill>
                  <a:srgbClr val="EDAAC8"/>
                </a:solidFill>
              </a:rPr>
              <a:t>1</a:t>
            </a:r>
            <a:endParaRPr lang="en-US">
              <a:solidFill>
                <a:srgbClr val="EDAAC8"/>
              </a:solidFill>
            </a:endParaRPr>
          </a:p>
        </p:txBody>
      </p:sp>
      <p:sp>
        <p:nvSpPr>
          <p:cNvPr id="9" name="Tijdelijke aanduiding voor tekst 8">
            <a:extLst>
              <a:ext uri="{FF2B5EF4-FFF2-40B4-BE49-F238E27FC236}">
                <a16:creationId xmlns:a16="http://schemas.microsoft.com/office/drawing/2014/main" id="{58CC782D-5272-0CA0-1811-439EB76D621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157537" y="2802435"/>
            <a:ext cx="5014292" cy="1143345"/>
          </a:xfrm>
        </p:spPr>
        <p:txBody>
          <a:bodyPr>
            <a:normAutofit/>
          </a:bodyPr>
          <a:lstStyle/>
          <a:p>
            <a:r>
              <a:rPr lang="nl-BE"/>
              <a:t>Sportsoorten beïnvloeden soms het BMI</a:t>
            </a:r>
            <a:endParaRPr lang="en-US"/>
          </a:p>
        </p:txBody>
      </p:sp>
      <p:pic>
        <p:nvPicPr>
          <p:cNvPr id="1026" name="Picture 2" descr="Olha Korobka - Alchetron, The Free Social Encyclopedia">
            <a:extLst>
              <a:ext uri="{FF2B5EF4-FFF2-40B4-BE49-F238E27FC236}">
                <a16:creationId xmlns:a16="http://schemas.microsoft.com/office/drawing/2014/main" id="{0BEFDD82-C76C-3202-9AC9-310EE50D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8133" y="3920035"/>
            <a:ext cx="1776761" cy="12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ina Adilkhanova from Kazakstan @ RG World Championships 2018">
            <a:extLst>
              <a:ext uri="{FF2B5EF4-FFF2-40B4-BE49-F238E27FC236}">
                <a16:creationId xmlns:a16="http://schemas.microsoft.com/office/drawing/2014/main" id="{E85E04A1-0FF6-FA0D-11CD-38608DE4B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89" y="3920035"/>
            <a:ext cx="1236626" cy="123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744DE53D-85AA-AB25-05C3-A817A8BEADDA}"/>
              </a:ext>
            </a:extLst>
          </p:cNvPr>
          <p:cNvSpPr txBox="1"/>
          <p:nvPr/>
        </p:nvSpPr>
        <p:spPr>
          <a:xfrm>
            <a:off x="4417423" y="5156661"/>
            <a:ext cx="130195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i="0">
                <a:solidFill>
                  <a:srgbClr val="EDAAC8"/>
                </a:solidFill>
                <a:effectLst/>
                <a:latin typeface="Segoe WPC"/>
              </a:rPr>
              <a:t>Alina </a:t>
            </a:r>
            <a:r>
              <a:rPr lang="en-US" sz="1100" b="0" i="0" err="1">
                <a:solidFill>
                  <a:srgbClr val="EDAAC8"/>
                </a:solidFill>
                <a:effectLst/>
                <a:latin typeface="Segoe WPC"/>
              </a:rPr>
              <a:t>Adilkhanova</a:t>
            </a:r>
            <a:br>
              <a:rPr lang="en-US" sz="1100" b="0" i="0">
                <a:solidFill>
                  <a:srgbClr val="EDAAC8"/>
                </a:solidFill>
                <a:effectLst/>
                <a:latin typeface="Segoe WPC"/>
              </a:rPr>
            </a:br>
            <a:r>
              <a:rPr lang="en-US" sz="1100" err="1">
                <a:solidFill>
                  <a:srgbClr val="EDAAC8"/>
                </a:solidFill>
                <a:latin typeface="Segoe WPC"/>
              </a:rPr>
              <a:t>g</a:t>
            </a:r>
            <a:r>
              <a:rPr lang="en-US" sz="1100" b="0" i="0" err="1">
                <a:solidFill>
                  <a:srgbClr val="EDAAC8"/>
                </a:solidFill>
                <a:effectLst/>
                <a:latin typeface="Segoe WPC"/>
              </a:rPr>
              <a:t>ymnastiek</a:t>
            </a:r>
            <a:br>
              <a:rPr lang="en-US" sz="1100" b="0" i="0">
                <a:solidFill>
                  <a:srgbClr val="EDAAC8"/>
                </a:solidFill>
                <a:effectLst/>
                <a:latin typeface="Segoe WPC"/>
              </a:rPr>
            </a:br>
            <a:r>
              <a:rPr lang="en-US" sz="1100" b="0" i="0">
                <a:solidFill>
                  <a:srgbClr val="EDAAC8"/>
                </a:solidFill>
                <a:effectLst/>
                <a:latin typeface="Segoe WPC"/>
              </a:rPr>
              <a:t>BMI: 15</a:t>
            </a:r>
            <a:endParaRPr lang="en-US" sz="1100">
              <a:solidFill>
                <a:srgbClr val="EDAAC8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390ACBC2-ECBE-D5C6-E16D-5BB4D14FAB7E}"/>
              </a:ext>
            </a:extLst>
          </p:cNvPr>
          <p:cNvSpPr txBox="1"/>
          <p:nvPr/>
        </p:nvSpPr>
        <p:spPr>
          <a:xfrm>
            <a:off x="6461751" y="5156660"/>
            <a:ext cx="106952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0" i="0">
                <a:solidFill>
                  <a:srgbClr val="EDAAC8"/>
                </a:solidFill>
                <a:effectLst/>
                <a:latin typeface="Segoe WPC"/>
              </a:rPr>
              <a:t>Olha </a:t>
            </a:r>
            <a:r>
              <a:rPr lang="en-US" sz="1100" b="0" i="0" err="1">
                <a:solidFill>
                  <a:srgbClr val="EDAAC8"/>
                </a:solidFill>
                <a:effectLst/>
                <a:latin typeface="Segoe WPC"/>
              </a:rPr>
              <a:t>Korobka</a:t>
            </a:r>
            <a:r>
              <a:rPr lang="en-US" sz="1100" b="0" i="0">
                <a:solidFill>
                  <a:srgbClr val="EDAAC8"/>
                </a:solidFill>
                <a:effectLst/>
                <a:latin typeface="Segoe WPC"/>
              </a:rPr>
              <a:t> </a:t>
            </a:r>
            <a:br>
              <a:rPr lang="en-US" sz="1100" b="0" i="0">
                <a:solidFill>
                  <a:srgbClr val="EDAAC8"/>
                </a:solidFill>
                <a:effectLst/>
                <a:latin typeface="Segoe WPC"/>
              </a:rPr>
            </a:br>
            <a:r>
              <a:rPr lang="en-US" sz="1100" b="0" i="0" err="1">
                <a:solidFill>
                  <a:srgbClr val="EDAAC8"/>
                </a:solidFill>
                <a:effectLst/>
                <a:latin typeface="Segoe WPC"/>
              </a:rPr>
              <a:t>gewichtheffen</a:t>
            </a:r>
            <a:br>
              <a:rPr lang="en-US" sz="1100" b="0" i="0">
                <a:solidFill>
                  <a:srgbClr val="EDAAC8"/>
                </a:solidFill>
                <a:effectLst/>
                <a:latin typeface="Segoe WPC"/>
              </a:rPr>
            </a:br>
            <a:r>
              <a:rPr lang="en-US" sz="1100" b="0" i="0">
                <a:solidFill>
                  <a:srgbClr val="EDAAC8"/>
                </a:solidFill>
                <a:effectLst/>
                <a:latin typeface="Segoe WPC"/>
              </a:rPr>
              <a:t>BMI: 50</a:t>
            </a:r>
            <a:endParaRPr lang="en-US" sz="1100">
              <a:solidFill>
                <a:srgbClr val="EDAAC8"/>
              </a:solidFill>
            </a:endParaRPr>
          </a:p>
        </p:txBody>
      </p:sp>
      <p:sp>
        <p:nvSpPr>
          <p:cNvPr id="21" name="Tijdelijke aanduiding voor tekst 8">
            <a:extLst>
              <a:ext uri="{FF2B5EF4-FFF2-40B4-BE49-F238E27FC236}">
                <a16:creationId xmlns:a16="http://schemas.microsoft.com/office/drawing/2014/main" id="{99349CD3-0615-A3D9-98C0-748317DE9A4B}"/>
              </a:ext>
            </a:extLst>
          </p:cNvPr>
          <p:cNvSpPr txBox="1">
            <a:spLocks/>
          </p:cNvSpPr>
          <p:nvPr/>
        </p:nvSpPr>
        <p:spPr>
          <a:xfrm>
            <a:off x="1232239" y="5746916"/>
            <a:ext cx="9878053" cy="8472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 Light" pitchFamily="2" charset="77"/>
                <a:ea typeface="Open Sans" panose="020B0606030504020204" pitchFamily="34" charset="0"/>
                <a:cs typeface="Poppins Light" pitchFamily="2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Raleway" pitchFamily="2" charset="77"/>
                <a:ea typeface="Open Sans" panose="020B0606030504020204" pitchFamily="34" charset="0"/>
                <a:cs typeface="Poppins Medium" pitchFamily="2" charset="77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800" b="1">
                <a:solidFill>
                  <a:schemeClr val="tx1"/>
                </a:solidFill>
                <a:sym typeface="Wingdings" panose="05000000000000000000" pitchFamily="2" charset="2"/>
              </a:rPr>
              <a:t>🏅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/>
              <a:t>deelname aan Spelen = </a:t>
            </a:r>
            <a:r>
              <a:rPr lang="nl-BE" err="1"/>
              <a:t>pre-selectie</a:t>
            </a:r>
            <a:r>
              <a:rPr lang="nl-BE"/>
              <a:t>?</a:t>
            </a:r>
            <a:br>
              <a:rPr lang="nl-BE"/>
            </a:br>
            <a:r>
              <a:rPr lang="nl-BE" sz="1800" b="1">
                <a:solidFill>
                  <a:schemeClr val="tx1"/>
                </a:solidFill>
                <a:sym typeface="Wingdings" panose="05000000000000000000" pitchFamily="2" charset="2"/>
              </a:rPr>
              <a:t>🏅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/>
              <a:t>gymnastiek met een BMI van 50 of gewichtheffen met een BMI van 15?</a:t>
            </a:r>
            <a:br>
              <a:rPr lang="nl-BE"/>
            </a:br>
            <a:r>
              <a:rPr lang="nl-BE" sz="1800" b="1">
                <a:solidFill>
                  <a:schemeClr val="tx1"/>
                </a:solidFill>
                <a:sym typeface="Wingdings" panose="05000000000000000000" pitchFamily="2" charset="2"/>
              </a:rPr>
              <a:t>🏅</a:t>
            </a:r>
            <a:r>
              <a:rPr lang="nl-BE">
                <a:sym typeface="Wingdings" panose="05000000000000000000" pitchFamily="2" charset="2"/>
              </a:rPr>
              <a:t> </a:t>
            </a:r>
            <a:r>
              <a:rPr lang="nl-BE"/>
              <a:t>opletten met zomaar </a:t>
            </a:r>
            <a:r>
              <a:rPr lang="nl-BE" err="1"/>
              <a:t>outliers</a:t>
            </a:r>
            <a:r>
              <a:rPr lang="nl-BE"/>
              <a:t> eruit te filteren!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38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94223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0" id="{A4ED7585-4E00-AF49-8AA2-3488C58EF919}" vid="{80B2A3F6-1CC5-C345-B925-18F2EACB11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Paris Olympics 2024</vt:lpstr>
      <vt:lpstr>inhoud</vt:lpstr>
      <vt:lpstr>onderzoeksvraag</vt:lpstr>
      <vt:lpstr>data preparation</vt:lpstr>
      <vt:lpstr>data preparation</vt:lpstr>
      <vt:lpstr>data preparation</vt:lpstr>
      <vt:lpstr>data preparation</vt:lpstr>
      <vt:lpstr>data preparation</vt:lpstr>
      <vt:lpstr>verdere aandachtspunten</vt:lpstr>
      <vt:lpstr>verdere aandachtspunten</vt:lpstr>
      <vt:lpstr>primaire analyse  finale dataset</vt:lpstr>
      <vt:lpstr>primaire analyse  finale dataset</vt:lpstr>
      <vt:lpstr>primaire analyse  finale dataset</vt:lpstr>
      <vt:lpstr>primaire analyse  finale dataset</vt:lpstr>
      <vt:lpstr>correlaties zijn laag</vt:lpstr>
      <vt:lpstr>But let’s do some machine learning anyway!</vt:lpstr>
      <vt:lpstr>we got 86 % accuracy 🤯</vt:lpstr>
      <vt:lpstr>PowerPoint Presentation</vt:lpstr>
      <vt:lpstr>geen verbanden</vt:lpstr>
      <vt:lpstr>back to the drawing board</vt:lpstr>
      <vt:lpstr>schema eindresultaat</vt:lpstr>
      <vt:lpstr>Hoe tot het eindresultaat gekomen?</vt:lpstr>
      <vt:lpstr>STAP 1</vt:lpstr>
      <vt:lpstr>STAP 1</vt:lpstr>
      <vt:lpstr>STAP 1</vt:lpstr>
      <vt:lpstr>STAP 2</vt:lpstr>
      <vt:lpstr>STAP 2</vt:lpstr>
      <vt:lpstr>STAP 2</vt:lpstr>
      <vt:lpstr>STAP 3</vt:lpstr>
      <vt:lpstr>STAP 3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revision>1</cp:revision>
  <dcterms:created xsi:type="dcterms:W3CDTF">2023-02-21T11:01:12Z</dcterms:created>
  <dcterms:modified xsi:type="dcterms:W3CDTF">2024-05-10T08:12:52Z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11677180</vt:lpwstr>
  </property>
  <property fmtid="{D5CDD505-2E9C-101B-9397-08002B2CF9AE}" pid="3" name="NXPowerLiteSettings">
    <vt:lpwstr>F7000400038000</vt:lpwstr>
  </property>
  <property fmtid="{D5CDD505-2E9C-101B-9397-08002B2CF9AE}" pid="4" name="NXPowerLiteVersion">
    <vt:lpwstr>S10.0.0</vt:lpwstr>
  </property>
</Properties>
</file>